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6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0FC614-2444-40AD-8CAB-17DB503E2D1A}" v="1" dt="2025-07-30T14:14:21.6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udevillain sébastien" userId="a7ed37645b14aa8c" providerId="LiveId" clId="{550FC614-2444-40AD-8CAB-17DB503E2D1A}"/>
    <pc:docChg chg="undo custSel modSld">
      <pc:chgData name="Coudevillain sébastien" userId="a7ed37645b14aa8c" providerId="LiveId" clId="{550FC614-2444-40AD-8CAB-17DB503E2D1A}" dt="2025-07-30T14:14:37.447" v="28" actId="1076"/>
      <pc:docMkLst>
        <pc:docMk/>
      </pc:docMkLst>
      <pc:sldChg chg="addSp delSp mod">
        <pc:chgData name="Coudevillain sébastien" userId="a7ed37645b14aa8c" providerId="LiveId" clId="{550FC614-2444-40AD-8CAB-17DB503E2D1A}" dt="2025-07-30T14:13:41.258" v="21" actId="478"/>
        <pc:sldMkLst>
          <pc:docMk/>
          <pc:sldMk cId="8220101" sldId="258"/>
        </pc:sldMkLst>
        <pc:picChg chg="add del">
          <ac:chgData name="Coudevillain sébastien" userId="a7ed37645b14aa8c" providerId="LiveId" clId="{550FC614-2444-40AD-8CAB-17DB503E2D1A}" dt="2025-07-30T14:13:41.258" v="21" actId="478"/>
          <ac:picMkLst>
            <pc:docMk/>
            <pc:sldMk cId="8220101" sldId="258"/>
            <ac:picMk id="5" creationId="{FE9B113A-8BAA-8A5E-8CAE-F1AC45DB1903}"/>
          </ac:picMkLst>
        </pc:picChg>
      </pc:sldChg>
      <pc:sldChg chg="addSp delSp modSp mod">
        <pc:chgData name="Coudevillain sébastien" userId="a7ed37645b14aa8c" providerId="LiveId" clId="{550FC614-2444-40AD-8CAB-17DB503E2D1A}" dt="2025-07-30T14:14:37.447" v="28" actId="1076"/>
        <pc:sldMkLst>
          <pc:docMk/>
          <pc:sldMk cId="2402152223" sldId="260"/>
        </pc:sldMkLst>
        <pc:picChg chg="add mod">
          <ac:chgData name="Coudevillain sébastien" userId="a7ed37645b14aa8c" providerId="LiveId" clId="{550FC614-2444-40AD-8CAB-17DB503E2D1A}" dt="2025-07-30T14:14:37.447" v="28" actId="1076"/>
          <ac:picMkLst>
            <pc:docMk/>
            <pc:sldMk cId="2402152223" sldId="260"/>
            <ac:picMk id="3" creationId="{7D4C13B3-F6D0-CBBD-34B3-CB120029D6AD}"/>
          </ac:picMkLst>
        </pc:picChg>
        <pc:picChg chg="del">
          <ac:chgData name="Coudevillain sébastien" userId="a7ed37645b14aa8c" providerId="LiveId" clId="{550FC614-2444-40AD-8CAB-17DB503E2D1A}" dt="2025-07-30T14:13:59.508" v="22" actId="478"/>
          <ac:picMkLst>
            <pc:docMk/>
            <pc:sldMk cId="2402152223" sldId="260"/>
            <ac:picMk id="5" creationId="{CAFD0103-FAB6-7732-9504-E7E4D11A7456}"/>
          </ac:picMkLst>
        </pc:picChg>
      </pc:sldChg>
      <pc:sldChg chg="modSp mod">
        <pc:chgData name="Coudevillain sébastien" userId="a7ed37645b14aa8c" providerId="LiveId" clId="{550FC614-2444-40AD-8CAB-17DB503E2D1A}" dt="2025-07-24T17:52:53.543" v="19" actId="14100"/>
        <pc:sldMkLst>
          <pc:docMk/>
          <pc:sldMk cId="378372859" sldId="283"/>
        </pc:sldMkLst>
        <pc:spChg chg="mod">
          <ac:chgData name="Coudevillain sébastien" userId="a7ed37645b14aa8c" providerId="LiveId" clId="{550FC614-2444-40AD-8CAB-17DB503E2D1A}" dt="2025-07-24T17:52:53.543" v="19" actId="14100"/>
          <ac:spMkLst>
            <pc:docMk/>
            <pc:sldMk cId="378372859" sldId="283"/>
            <ac:spMk id="7" creationId="{DAC4E018-D3D1-2A76-FA46-2E1E34D2E17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2135D9-D21A-98B1-C595-B4B9B5D0A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4156C9A-75F0-6684-7D25-3E9480484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263B7C-A43D-02AE-5F54-764C11ADE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7F20DF-2AEC-027C-7D13-84CF397D8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851FDD-6075-89B0-C77E-22DA3DA81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98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CC5A4F-E240-24DC-186E-1B0A9611A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9C6EDF-6890-65AD-0489-F5697E6E0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3A7362-A319-17ED-8E00-150B45A94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4626CF-BAF5-3354-6A8C-B3DEC447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4C9412-9B3F-C5E8-3D53-2F5ECDDE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011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DBAB851-29F8-52FE-4276-D2317F505B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52C4238-7C7D-458D-0507-F419A4B22B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BEF4DB-994F-ECC0-D402-03E37D133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F73358-5311-E444-F1C1-1A51199C7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3BCFFE-D8D5-B74F-B2A7-4D20DBFF2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84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0991C-C046-0B0A-60BF-D0FA8E609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85EC70-14C5-A332-B19E-170AEFBC2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60BAAE-A004-4AEE-271D-E305E33C4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E6A8A5-C9E1-BD54-D58A-5831A457D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3E1FB9-5EEB-A9DD-C1F4-9DDC7237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11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902D5-78A4-1E55-0471-C726438AB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960F28-18F5-2329-3C4D-6D914C8AC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C9F13D-6C96-B0D4-4059-D8F7C973F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C9E782-ED61-8A87-3E78-9E1E61752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8F831F-3C36-7B4A-11BA-0D10450E0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67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A7DF6-15D2-E3B5-5A86-D198032D6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818563-775B-8B63-C67B-AC0A6422B5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1ECD90-0556-AC66-F0AD-F7A5B67D8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569BDC-0885-6EA7-2F62-C197EA21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4FE63C7-2319-519E-3A75-021E5D1D1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C2F8F46-C6BB-4E3F-C113-4BE012A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39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9FB2A6-2F73-6130-6956-F77EF2F4F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60E6F0-9CBF-78AD-8D90-FA18F6C84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0F32E1D-2283-49DF-74BE-B7CACC724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C52CA7F-10BE-2355-5C68-7C5C659E9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6C8F8FB-9EBB-86C8-68AA-88314182B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E0F438F-073A-0016-5D4A-5EC70972E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14944EE-6616-7953-FB83-2B1C28280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7713F3B-C2D2-9F87-E48E-A68D0457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844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4B4E7A-A723-16CC-9E6A-8BF995A49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013A8D7-7E05-D64A-2D01-A64D99173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D93F73E-BEA2-EE9A-5137-6ED8D9DF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8D79D2-A417-433E-62DF-EC60376E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11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53B6F98-0520-8A25-FF68-8A2576234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62239A0-444C-92E9-12DA-18605CA1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3DA282-D0FE-AECD-EB58-DE322EAE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634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FAA7C0-1A9C-8583-D488-2B5FE86E0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01F16-03AC-14F4-25DA-A1187A91E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AFC6BD-D08D-A651-5ACC-AEA8D34ED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F616999-24C8-BD87-D3C0-C342A1AAA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62B7C6-C479-87DD-AB61-3293E856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21B4A77-B7E7-C6B1-A05A-1B4696B2B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103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4CCC45-1645-03BF-17D8-1589AB869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EAC24F3-C0E0-07F3-26ED-D6B123ACA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5D6EBE5-C4E8-7380-8E90-20F587374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2FBD3F9-5E6F-9C5D-1346-0BD43543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7B49E-E707-3918-3B2A-AEB32F239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6CF8AA-9D1D-73AD-8554-173E9F841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03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74944D8-35C9-536F-D51B-6BDB1C638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EC48F3-34B5-6E51-3F73-FC89CD95B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4C1E4C-7905-1BA6-BB2A-85167E75D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DF523-2E30-4D89-94FD-4B7950B27D74}" type="datetimeFigureOut">
              <a:rPr lang="fr-FR" smtClean="0"/>
              <a:t>30/07/2025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1EDD40-AF95-191D-C059-4314DAF398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A4D98C-7958-1E13-5FFC-629FC87C0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BEFE22-8E42-4C0F-B900-21F1396964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63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Un pinceau et une palette">
            <a:extLst>
              <a:ext uri="{FF2B5EF4-FFF2-40B4-BE49-F238E27FC236}">
                <a16:creationId xmlns:a16="http://schemas.microsoft.com/office/drawing/2014/main" id="{A2840853-47C9-638F-1A6C-5F4310C635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15730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B1F22CF-7381-3B50-648E-04A61D2D7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985923"/>
          </a:xfrm>
        </p:spPr>
        <p:txBody>
          <a:bodyPr>
            <a:normAutofit/>
          </a:bodyPr>
          <a:lstStyle/>
          <a:p>
            <a:r>
              <a:rPr lang="fr-FR" sz="5200" dirty="0">
                <a:solidFill>
                  <a:srgbClr val="FFFFFF"/>
                </a:solidFill>
              </a:rPr>
              <a:t>Palmarès du festival international de peinture de Magné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C162255-378B-E59F-3CC2-37F0296F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2040"/>
            <a:ext cx="10515600" cy="138431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19 et 20 juillet 2025</a:t>
            </a:r>
          </a:p>
          <a:p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81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homme, personne, Visage humain&#10;&#10;Le contenu généré par l’IA peut être incorrect.">
            <a:extLst>
              <a:ext uri="{FF2B5EF4-FFF2-40B4-BE49-F238E27FC236}">
                <a16:creationId xmlns:a16="http://schemas.microsoft.com/office/drawing/2014/main" id="{01AD8984-36DD-9A70-9CCA-CC9E91B5C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240" y="1386840"/>
            <a:ext cx="6225540" cy="425958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E417AF5-EDF6-8508-9C07-7E58C2441912}"/>
              </a:ext>
            </a:extLst>
          </p:cNvPr>
          <p:cNvSpPr txBox="1"/>
          <p:nvPr/>
        </p:nvSpPr>
        <p:spPr>
          <a:xfrm>
            <a:off x="6096000" y="2585650"/>
            <a:ext cx="50756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chemeClr val="accent2"/>
                </a:solidFill>
              </a:rPr>
              <a:t>ROUVREAU</a:t>
            </a:r>
            <a:r>
              <a:rPr lang="fr-FR" sz="2800" b="1" dirty="0">
                <a:solidFill>
                  <a:schemeClr val="accent2"/>
                </a:solidFill>
              </a:rPr>
              <a:t> »</a:t>
            </a:r>
          </a:p>
          <a:p>
            <a:pPr lvl="0">
              <a:defRPr/>
            </a:pPr>
            <a:r>
              <a:rPr lang="fr-FR" sz="2800" dirty="0"/>
              <a:t>Lewis </a:t>
            </a:r>
            <a:r>
              <a:rPr lang="fr-FR" sz="2800" dirty="0" err="1"/>
              <a:t>Rouvreau</a:t>
            </a:r>
            <a:endParaRPr lang="fr-FR" sz="2800" dirty="0"/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Tony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Jandard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384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homme, Visage humain, peinture&#10;&#10;Le contenu généré par l’IA peut être incorrect.">
            <a:extLst>
              <a:ext uri="{FF2B5EF4-FFF2-40B4-BE49-F238E27FC236}">
                <a16:creationId xmlns:a16="http://schemas.microsoft.com/office/drawing/2014/main" id="{454EAB61-75D8-6B18-7A97-1A8D2205A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030" y="1428750"/>
            <a:ext cx="6179820" cy="41757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DC0993E-6C24-0301-910D-B87314207982}"/>
              </a:ext>
            </a:extLst>
          </p:cNvPr>
          <p:cNvSpPr txBox="1"/>
          <p:nvPr/>
        </p:nvSpPr>
        <p:spPr>
          <a:xfrm>
            <a:off x="5996940" y="2523143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</a:t>
            </a:r>
            <a:r>
              <a:rPr lang="fr-FR" sz="2800" dirty="0">
                <a:solidFill>
                  <a:schemeClr val="accent2"/>
                </a:solidFill>
              </a:rPr>
              <a:t>LE GÉANT DES BEAUX ARTS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Joël KEMPF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b="1" dirty="0"/>
              <a:t> </a:t>
            </a:r>
            <a:r>
              <a:rPr lang="fr-FR" sz="2800" b="1" dirty="0"/>
              <a:t>Axel Courjault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716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homme, personne, plein air&#10;&#10;Le contenu généré par l’IA peut être incorrect.">
            <a:extLst>
              <a:ext uri="{FF2B5EF4-FFF2-40B4-BE49-F238E27FC236}">
                <a16:creationId xmlns:a16="http://schemas.microsoft.com/office/drawing/2014/main" id="{58808582-FBF4-9379-2AC9-974AA5209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8" y="1386839"/>
            <a:ext cx="5376125" cy="45824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135602-014F-64D4-A69E-CF2C0C9B40D8}"/>
              </a:ext>
            </a:extLst>
          </p:cNvPr>
          <p:cNvSpPr txBox="1"/>
          <p:nvPr/>
        </p:nvSpPr>
        <p:spPr>
          <a:xfrm>
            <a:off x="5986270" y="2521059"/>
            <a:ext cx="565435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NIORT AGGLO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  <a:latin typeface="Aptos" panose="02110004020202020204"/>
              </a:rPr>
              <a:t>Jérôme Baloge, 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  <a:latin typeface="Aptos" panose="02110004020202020204"/>
              </a:rPr>
              <a:t>représenté par </a:t>
            </a:r>
            <a:r>
              <a:rPr lang="fr-FR" sz="2800" dirty="0"/>
              <a:t>Gérard Laborderie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Michael Roundhill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150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art, peinture, texte&#10;&#10;Le contenu généré par l’IA peut être incorrect.">
            <a:extLst>
              <a:ext uri="{FF2B5EF4-FFF2-40B4-BE49-F238E27FC236}">
                <a16:creationId xmlns:a16="http://schemas.microsoft.com/office/drawing/2014/main" id="{8E3EC39B-FCD2-0B6C-F637-FCF80222C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8506" y="1460971"/>
            <a:ext cx="5852160" cy="414091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54C8C5C-09B6-5A13-A537-FF1D5E359895}"/>
              </a:ext>
            </a:extLst>
          </p:cNvPr>
          <p:cNvSpPr txBox="1"/>
          <p:nvPr/>
        </p:nvSpPr>
        <p:spPr>
          <a:xfrm>
            <a:off x="5771594" y="2623486"/>
            <a:ext cx="564299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</a:t>
            </a:r>
            <a:r>
              <a:rPr lang="fr-FR" sz="2800" dirty="0">
                <a:solidFill>
                  <a:srgbClr val="E97132"/>
                </a:solidFill>
                <a:latin typeface="Aptos" panose="02110004020202020204"/>
              </a:rPr>
              <a:t>« 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Conseil Départemental 79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Coralie </a:t>
            </a:r>
            <a:r>
              <a:rPr lang="fr-FR" sz="2800" dirty="0"/>
              <a:t>Desnoue, </a:t>
            </a:r>
          </a:p>
          <a:p>
            <a:pPr lvl="0">
              <a:defRPr/>
            </a:pPr>
            <a:r>
              <a:rPr lang="fr-FR" sz="2800" dirty="0"/>
              <a:t>représentée par Olivier Poiraud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b="1" dirty="0"/>
              <a:t> </a:t>
            </a:r>
            <a:r>
              <a:rPr lang="fr-FR" sz="2800" b="1" dirty="0"/>
              <a:t>Philippe Genest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394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inture, Visage humain, art, dessin&#10;&#10;Le contenu généré par l’IA peut être incorrect.">
            <a:extLst>
              <a:ext uri="{FF2B5EF4-FFF2-40B4-BE49-F238E27FC236}">
                <a16:creationId xmlns:a16="http://schemas.microsoft.com/office/drawing/2014/main" id="{6A867F58-EF37-C3AB-B248-17E3D07E1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0557" y="1743096"/>
            <a:ext cx="6347460" cy="44157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5524BE-F22C-B63A-F4A3-7B05AF41E1E1}"/>
              </a:ext>
            </a:extLst>
          </p:cNvPr>
          <p:cNvSpPr txBox="1"/>
          <p:nvPr/>
        </p:nvSpPr>
        <p:spPr>
          <a:xfrm>
            <a:off x="5703356" y="2636172"/>
            <a:ext cx="52591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rgbClr val="E97132"/>
                </a:solidFill>
              </a:rPr>
              <a:t>EBAC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Guy Lavivielle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Roger Fages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317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inture, texte, bâtiment&#10;&#10;Le contenu généré par l’IA peut être incorrect.">
            <a:extLst>
              <a:ext uri="{FF2B5EF4-FFF2-40B4-BE49-F238E27FC236}">
                <a16:creationId xmlns:a16="http://schemas.microsoft.com/office/drawing/2014/main" id="{A9913921-282D-E0C0-2D39-5A411CD63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7072" y="1652879"/>
            <a:ext cx="5484773" cy="355224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EC43E5C-0B8A-9F2E-8BA7-490A967BCE62}"/>
              </a:ext>
            </a:extLst>
          </p:cNvPr>
          <p:cNvSpPr txBox="1"/>
          <p:nvPr/>
        </p:nvSpPr>
        <p:spPr>
          <a:xfrm>
            <a:off x="5620906" y="2243614"/>
            <a:ext cx="53929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chemeClr val="accent2"/>
                </a:solidFill>
              </a:rPr>
              <a:t>EUROVIA</a:t>
            </a:r>
            <a:r>
              <a:rPr lang="fr-FR" sz="2800" dirty="0"/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M. Parado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Didier</a:t>
            </a:r>
            <a:r>
              <a:rPr lang="fr-FR" b="1" dirty="0"/>
              <a:t> </a:t>
            </a:r>
            <a:r>
              <a:rPr lang="fr-FR" sz="2800" b="1" dirty="0"/>
              <a:t>Crochat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954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homme, peinture&#10;&#10;Le contenu généré par l’IA peut être incorrect.">
            <a:extLst>
              <a:ext uri="{FF2B5EF4-FFF2-40B4-BE49-F238E27FC236}">
                <a16:creationId xmlns:a16="http://schemas.microsoft.com/office/drawing/2014/main" id="{191737CB-D6D0-ED44-6674-055FE3B2BE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4706" y="1337652"/>
            <a:ext cx="5953459" cy="41826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AC24EBA-9B22-8EED-0AE2-5F2FC5D665C5}"/>
              </a:ext>
            </a:extLst>
          </p:cNvPr>
          <p:cNvSpPr txBox="1"/>
          <p:nvPr/>
        </p:nvSpPr>
        <p:spPr>
          <a:xfrm>
            <a:off x="5407803" y="2523142"/>
            <a:ext cx="54211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PHÉNIX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Ahmed Ramoune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</a:t>
            </a:r>
            <a:r>
              <a:rPr lang="fr-FR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r-F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Yves Doucin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197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Visage humain, personne, homme&#10;&#10;Le contenu généré par l’IA peut être incorrect.">
            <a:extLst>
              <a:ext uri="{FF2B5EF4-FFF2-40B4-BE49-F238E27FC236}">
                <a16:creationId xmlns:a16="http://schemas.microsoft.com/office/drawing/2014/main" id="{0CB8370C-4284-B5A0-3924-160519A23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36070" y="1344101"/>
            <a:ext cx="5943600" cy="416979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00F2B3-B6A1-A52E-2288-1E0729DB6D8B}"/>
              </a:ext>
            </a:extLst>
          </p:cNvPr>
          <p:cNvSpPr txBox="1"/>
          <p:nvPr/>
        </p:nvSpPr>
        <p:spPr>
          <a:xfrm>
            <a:off x="5138706" y="2216258"/>
            <a:ext cx="64922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GROUPE Y NEXIA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Denis Pontet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 Christiane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Faure Rossard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338245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Visage humain, personne, sourire&#10;&#10;Le contenu généré par l’IA peut être incorrect.">
            <a:extLst>
              <a:ext uri="{FF2B5EF4-FFF2-40B4-BE49-F238E27FC236}">
                <a16:creationId xmlns:a16="http://schemas.microsoft.com/office/drawing/2014/main" id="{F433F47F-545E-EFA9-7F6C-833FD7D27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27758" y="1492333"/>
            <a:ext cx="5844647" cy="41754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F6CE52F-80FA-E852-569F-47947E838622}"/>
              </a:ext>
            </a:extLst>
          </p:cNvPr>
          <p:cNvSpPr txBox="1"/>
          <p:nvPr/>
        </p:nvSpPr>
        <p:spPr>
          <a:xfrm>
            <a:off x="5123180" y="2736502"/>
            <a:ext cx="65684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i="0" u="none" strike="noStrike" dirty="0">
                <a:solidFill>
                  <a:schemeClr val="accent2"/>
                </a:solidFill>
                <a:effectLst/>
                <a:latin typeface="Calibri" panose="020F0502020204030204" pitchFamily="34" charset="0"/>
              </a:rPr>
              <a:t>GRAPHIC APPLICAT</a:t>
            </a:r>
            <a:r>
              <a:rPr lang="fr-FR" sz="2800" dirty="0">
                <a:solidFill>
                  <a:schemeClr val="accent2"/>
                </a:solidFill>
              </a:rPr>
              <a:t>ION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Stéphane DUPUY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fr-FR" sz="2800" b="1" dirty="0"/>
              <a:t>Frédérique Guignard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241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Danse, bâtiment&#10;&#10;Le contenu généré par l’IA peut être incorrect.">
            <a:extLst>
              <a:ext uri="{FF2B5EF4-FFF2-40B4-BE49-F238E27FC236}">
                <a16:creationId xmlns:a16="http://schemas.microsoft.com/office/drawing/2014/main" id="{96513D9D-9BFE-670D-EBCB-60A89BD12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73760" y="1143000"/>
            <a:ext cx="6563360" cy="4572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EDB9E23-F5B8-78DF-426A-0F0539AFB726}"/>
              </a:ext>
            </a:extLst>
          </p:cNvPr>
          <p:cNvSpPr txBox="1"/>
          <p:nvPr/>
        </p:nvSpPr>
        <p:spPr>
          <a:xfrm>
            <a:off x="4942113" y="2521059"/>
            <a:ext cx="65345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chemeClr val="accent2"/>
                </a:solidFill>
              </a:rPr>
              <a:t>ANGAELA CONSEIL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>
              <a:defRPr/>
            </a:pPr>
            <a:r>
              <a:rPr lang="fr-FR" sz="2800" dirty="0"/>
              <a:t>Annick GAILLARD </a:t>
            </a:r>
          </a:p>
          <a:p>
            <a:pPr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fr-FR" sz="2800" b="1" dirty="0"/>
              <a:t>J. Paul Joubert </a:t>
            </a:r>
            <a:r>
              <a:rPr lang="fr-FR" sz="2800" dirty="0"/>
              <a:t>dit</a:t>
            </a:r>
            <a:r>
              <a:rPr lang="fr-FR" sz="2800" b="1" dirty="0"/>
              <a:t> </a:t>
            </a:r>
            <a:r>
              <a:rPr lang="fr-FR" sz="2800" b="1" dirty="0" err="1"/>
              <a:t>Jipé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925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plein air, homme&#10;&#10;Le contenu généré par l’IA peut être incorrect.">
            <a:extLst>
              <a:ext uri="{FF2B5EF4-FFF2-40B4-BE49-F238E27FC236}">
                <a16:creationId xmlns:a16="http://schemas.microsoft.com/office/drawing/2014/main" id="{72FA29F4-6B34-9C2C-1EE3-616A4E23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7560" y="283910"/>
            <a:ext cx="7695344" cy="601105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3D600BB-B9F5-6466-6C81-A59DDFD47086}"/>
              </a:ext>
            </a:extLst>
          </p:cNvPr>
          <p:cNvSpPr txBox="1"/>
          <p:nvPr/>
        </p:nvSpPr>
        <p:spPr>
          <a:xfrm>
            <a:off x="6441440" y="2038459"/>
            <a:ext cx="5580380" cy="1426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fr-FR" sz="2800" dirty="0">
                <a:solidFill>
                  <a:schemeClr val="accent2"/>
                </a:solidFill>
              </a:rPr>
              <a:t>	</a:t>
            </a:r>
            <a:r>
              <a:rPr lang="fr-FR" sz="2800" b="1" dirty="0">
                <a:solidFill>
                  <a:schemeClr val="accent2"/>
                </a:solidFill>
              </a:rPr>
              <a:t>Grand Prix du Festival </a:t>
            </a:r>
          </a:p>
          <a:p>
            <a:pPr>
              <a:lnSpc>
                <a:spcPts val="3500"/>
              </a:lnSpc>
            </a:pPr>
            <a:r>
              <a:rPr lang="fr-FR" sz="2800" dirty="0"/>
              <a:t>Gérard Laborderie, maire de Magné</a:t>
            </a:r>
          </a:p>
          <a:p>
            <a:pPr>
              <a:lnSpc>
                <a:spcPts val="3500"/>
              </a:lnSpc>
            </a:pPr>
            <a:r>
              <a:rPr lang="fr-FR" sz="2800" dirty="0">
                <a:solidFill>
                  <a:schemeClr val="accent2"/>
                </a:solidFill>
              </a:rPr>
              <a:t>Peintre primée </a:t>
            </a:r>
            <a:r>
              <a:rPr lang="fr-FR" sz="2800" dirty="0"/>
              <a:t>: </a:t>
            </a:r>
            <a:r>
              <a:rPr lang="fr-FR" sz="2800" b="1" dirty="0"/>
              <a:t>Fabienne </a:t>
            </a:r>
            <a:r>
              <a:rPr lang="fr-FR" sz="2800" b="1" dirty="0" err="1"/>
              <a:t>Debiais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4089898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bâtiment, homme&#10;&#10;Le contenu généré par l’IA peut être incorrect.">
            <a:extLst>
              <a:ext uri="{FF2B5EF4-FFF2-40B4-BE49-F238E27FC236}">
                <a16:creationId xmlns:a16="http://schemas.microsoft.com/office/drawing/2014/main" id="{D7DE627F-4A48-669C-787E-ED004F750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1566" y="1398596"/>
            <a:ext cx="5881803" cy="406080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4989022-7892-0D0D-01C7-68C7E3B07308}"/>
              </a:ext>
            </a:extLst>
          </p:cNvPr>
          <p:cNvSpPr txBox="1"/>
          <p:nvPr/>
        </p:nvSpPr>
        <p:spPr>
          <a:xfrm>
            <a:off x="6014378" y="2633029"/>
            <a:ext cx="54586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HAYE JARRIAU</a:t>
            </a:r>
            <a:r>
              <a:rPr lang="fr-FR" sz="2800" dirty="0">
                <a:solidFill>
                  <a:schemeClr val="accent2"/>
                </a:solidFill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>
              <a:defRPr/>
            </a:pPr>
            <a:r>
              <a:rPr lang="fr-FR" sz="2800" dirty="0"/>
              <a:t>M. MORILLE </a:t>
            </a:r>
          </a:p>
          <a:p>
            <a:pPr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Michel</a:t>
            </a:r>
            <a:r>
              <a:rPr lang="fr-FR" b="1" dirty="0"/>
              <a:t> </a:t>
            </a:r>
            <a:r>
              <a:rPr lang="fr-FR" sz="2800" b="1" dirty="0"/>
              <a:t>Fourreaux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993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bâtiment, plein air&#10;&#10;Le contenu généré par l’IA peut être incorrect.">
            <a:extLst>
              <a:ext uri="{FF2B5EF4-FFF2-40B4-BE49-F238E27FC236}">
                <a16:creationId xmlns:a16="http://schemas.microsoft.com/office/drawing/2014/main" id="{973C7CD4-3E0A-5817-4019-6EE9A5247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6" y="1535776"/>
            <a:ext cx="5483290" cy="406364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BEE9AF5-E1B1-AE69-EE4D-4C21EDCD733B}"/>
              </a:ext>
            </a:extLst>
          </p:cNvPr>
          <p:cNvSpPr txBox="1"/>
          <p:nvPr/>
        </p:nvSpPr>
        <p:spPr>
          <a:xfrm>
            <a:off x="6394265" y="2443189"/>
            <a:ext cx="5645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chemeClr val="accent2"/>
                </a:solidFill>
              </a:rPr>
              <a:t>CREDIT MUTUEL </a:t>
            </a: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  <a:latin typeface="Aptos" panose="02110004020202020204"/>
              </a:rPr>
              <a:t>Jean Philippe Pellet et Yves Baty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J. Jacques Dauga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699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Visage humain, dessin, habits, art&#10;&#10;Le contenu généré par l’IA peut être incorrect.">
            <a:extLst>
              <a:ext uri="{FF2B5EF4-FFF2-40B4-BE49-F238E27FC236}">
                <a16:creationId xmlns:a16="http://schemas.microsoft.com/office/drawing/2014/main" id="{ABE15990-D47A-CF97-369C-B209491AD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40080" y="1270000"/>
            <a:ext cx="6380480" cy="4572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2C70E0A-F1B8-94F7-BBB9-48260524FDE2}"/>
              </a:ext>
            </a:extLst>
          </p:cNvPr>
          <p:cNvSpPr txBox="1"/>
          <p:nvPr/>
        </p:nvSpPr>
        <p:spPr>
          <a:xfrm>
            <a:off x="5259355" y="2834633"/>
            <a:ext cx="6553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chemeClr val="accent2"/>
                </a:solidFill>
              </a:rPr>
              <a:t>DOMAINE CARDINAUD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>
              <a:defRPr/>
            </a:pPr>
            <a:r>
              <a:rPr lang="fr-FR" sz="2800" dirty="0"/>
              <a:t>Amélie MERCIER</a:t>
            </a:r>
          </a:p>
          <a:p>
            <a:pPr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:</a:t>
            </a:r>
            <a:r>
              <a:rPr lang="fr-FR" b="1" dirty="0"/>
              <a:t> </a:t>
            </a:r>
            <a:r>
              <a:rPr lang="fr-FR" sz="2800" b="1" dirty="0"/>
              <a:t>Isabelle Olivier </a:t>
            </a:r>
            <a:r>
              <a:rPr lang="fr-FR" b="1" dirty="0"/>
              <a:t>(Zaberlottte) 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497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jeans, chaussures&#10;&#10;Le contenu généré par l’IA peut être incorrect.">
            <a:extLst>
              <a:ext uri="{FF2B5EF4-FFF2-40B4-BE49-F238E27FC236}">
                <a16:creationId xmlns:a16="http://schemas.microsoft.com/office/drawing/2014/main" id="{78742B2B-0CAA-9EF9-D009-ADFD5E1FF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56920" y="1143000"/>
            <a:ext cx="6492240" cy="4572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D56E112-5F01-6DE0-DE69-2433464AAE97}"/>
              </a:ext>
            </a:extLst>
          </p:cNvPr>
          <p:cNvSpPr txBox="1"/>
          <p:nvPr/>
        </p:nvSpPr>
        <p:spPr>
          <a:xfrm>
            <a:off x="5408225" y="2450414"/>
            <a:ext cx="557485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«EVERGIE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prstClr val="black"/>
                </a:solidFill>
              </a:rPr>
              <a:t>Sandra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CORNUEAU </a:t>
            </a: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Lucas Humeau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352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inture, personne, bâtiment&#10;&#10;Le contenu généré par l’IA peut être incorrect.">
            <a:extLst>
              <a:ext uri="{FF2B5EF4-FFF2-40B4-BE49-F238E27FC236}">
                <a16:creationId xmlns:a16="http://schemas.microsoft.com/office/drawing/2014/main" id="{71B2AE8E-721A-DE29-7A43-643599E8E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1713" y="1295400"/>
            <a:ext cx="6329680" cy="42672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4742646-5769-3BCB-2E74-2795718621EF}"/>
              </a:ext>
            </a:extLst>
          </p:cNvPr>
          <p:cNvSpPr txBox="1"/>
          <p:nvPr/>
        </p:nvSpPr>
        <p:spPr>
          <a:xfrm>
            <a:off x="5065370" y="2521059"/>
            <a:ext cx="665744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</a:t>
            </a:r>
            <a:r>
              <a:rPr lang="fr-FR" sz="2800" dirty="0">
                <a:solidFill>
                  <a:srgbClr val="E97132"/>
                </a:solidFill>
                <a:latin typeface="Aptos" panose="02110004020202020204"/>
              </a:rPr>
              <a:t>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POUJOULAT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</a:rPr>
              <a:t>Gwendal </a:t>
            </a:r>
            <a:r>
              <a:rPr lang="fr-FR" sz="2800" dirty="0">
                <a:solidFill>
                  <a:prstClr val="black"/>
                </a:solidFill>
                <a:latin typeface="Aptos" panose="02110004020202020204"/>
              </a:rPr>
              <a:t>Danguy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des Déserts</a:t>
            </a: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Dominique Fremy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798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inture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763885C1-23EF-7411-9C06-B9D716483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29640" y="1356360"/>
            <a:ext cx="6451600" cy="414528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73757A7-3C0F-712D-6A7C-372E0FCF89DA}"/>
              </a:ext>
            </a:extLst>
          </p:cNvPr>
          <p:cNvSpPr txBox="1"/>
          <p:nvPr/>
        </p:nvSpPr>
        <p:spPr>
          <a:xfrm>
            <a:off x="4944810" y="2594759"/>
            <a:ext cx="72471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EQUIP JARDIN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>
              <a:defRPr/>
            </a:pPr>
            <a:r>
              <a:rPr lang="fr-FR" sz="2800" dirty="0">
                <a:solidFill>
                  <a:prstClr val="black"/>
                </a:solidFill>
              </a:rPr>
              <a:t>Bertrand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EVEN </a:t>
            </a:r>
          </a:p>
          <a:p>
            <a:pPr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: </a:t>
            </a:r>
            <a:r>
              <a:rPr lang="fr-FR" sz="2800" b="1" dirty="0"/>
              <a:t>Constantine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Chevalier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483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homme, sourire&#10;&#10;Le contenu généré par l’IA peut être incorrect.">
            <a:extLst>
              <a:ext uri="{FF2B5EF4-FFF2-40B4-BE49-F238E27FC236}">
                <a16:creationId xmlns:a16="http://schemas.microsoft.com/office/drawing/2014/main" id="{7F58692B-4638-90FF-3F29-73FAB1C0B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02640" y="1259840"/>
            <a:ext cx="6451600" cy="43383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2D1CF65-62D0-6395-90AD-05EE283D0F17}"/>
              </a:ext>
            </a:extLst>
          </p:cNvPr>
          <p:cNvSpPr txBox="1"/>
          <p:nvPr/>
        </p:nvSpPr>
        <p:spPr>
          <a:xfrm>
            <a:off x="5413682" y="2633760"/>
            <a:ext cx="652431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LE PETIT ZAPPEUR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</a:rPr>
              <a:t>Jean-Noël et Marie BUNEL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: </a:t>
            </a:r>
            <a:r>
              <a:rPr lang="fr-FR" sz="2800" b="1" dirty="0"/>
              <a:t>Viviane Barjolle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endParaRPr lang="fr-FR" b="1" dirty="0"/>
          </a:p>
          <a:p>
            <a:pPr lvl="0"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93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196C54C1-D619-2344-DD9A-F10DA2C8C823}"/>
              </a:ext>
            </a:extLst>
          </p:cNvPr>
          <p:cNvSpPr txBox="1"/>
          <p:nvPr/>
        </p:nvSpPr>
        <p:spPr>
          <a:xfrm>
            <a:off x="5463135" y="2378269"/>
            <a:ext cx="539664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JP AUDIO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</a:rPr>
              <a:t>Jean Pierre LEVEILLE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</a:t>
            </a:r>
            <a:r>
              <a:rPr lang="fr-FR" b="1" dirty="0"/>
              <a:t> </a:t>
            </a:r>
            <a:r>
              <a:rPr lang="fr-FR" sz="2800" b="1" dirty="0"/>
              <a:t>André</a:t>
            </a:r>
            <a:r>
              <a:rPr lang="fr-FR" b="1" dirty="0"/>
              <a:t> </a:t>
            </a:r>
            <a:r>
              <a:rPr lang="fr-FR" sz="2800" b="1" dirty="0"/>
              <a:t>Fialip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 descr="Une image contenant habits, homme, personne, Visage humain&#10;&#10;Le contenu généré par l’IA peut être incorrect.">
            <a:extLst>
              <a:ext uri="{FF2B5EF4-FFF2-40B4-BE49-F238E27FC236}">
                <a16:creationId xmlns:a16="http://schemas.microsoft.com/office/drawing/2014/main" id="{364DD5C8-5E99-FEFE-2DA2-60FAC5DCB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56920" y="1173480"/>
            <a:ext cx="6299200" cy="443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3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DAC4E018-D3D1-2A76-FA46-2E1E34D2E173}"/>
              </a:ext>
            </a:extLst>
          </p:cNvPr>
          <p:cNvSpPr txBox="1"/>
          <p:nvPr/>
        </p:nvSpPr>
        <p:spPr>
          <a:xfrm>
            <a:off x="4612640" y="2521059"/>
            <a:ext cx="76477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Parc Naturel Régional du Marais poitevin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Pascal DUFORESTEL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: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black"/>
                </a:solidFill>
              </a:rPr>
              <a:t>Marie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Chenuaud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 descr="Une image contenant habits, bâtiment, Visage humain, personne&#10;&#10;Le contenu généré par l’IA peut être incorrect.">
            <a:extLst>
              <a:ext uri="{FF2B5EF4-FFF2-40B4-BE49-F238E27FC236}">
                <a16:creationId xmlns:a16="http://schemas.microsoft.com/office/drawing/2014/main" id="{B7C76E1C-B3DB-95B5-803F-FD2CFA887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99160" y="1254760"/>
            <a:ext cx="6339840" cy="425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2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plein air, bâtiment&#10;&#10;Le contenu généré par l’IA peut être incorrect.">
            <a:extLst>
              <a:ext uri="{FF2B5EF4-FFF2-40B4-BE49-F238E27FC236}">
                <a16:creationId xmlns:a16="http://schemas.microsoft.com/office/drawing/2014/main" id="{57C65176-1AD7-B31E-9FE4-411D68BA4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28554" y="1133353"/>
            <a:ext cx="6299200" cy="431697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91C91EF-E4D1-CB73-D80B-9F6CDDD88A27}"/>
              </a:ext>
            </a:extLst>
          </p:cNvPr>
          <p:cNvSpPr txBox="1"/>
          <p:nvPr/>
        </p:nvSpPr>
        <p:spPr>
          <a:xfrm>
            <a:off x="5142400" y="2373625"/>
            <a:ext cx="57482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AXA agence PIGANI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/>
              <a:t>Pierre Claude PREVEL</a:t>
            </a:r>
            <a:endParaRPr kumimoji="0" lang="fr-FR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</a:t>
            </a: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  <a:r>
              <a:rPr lang="fr-FR" dirty="0"/>
              <a:t> </a:t>
            </a:r>
            <a:r>
              <a:rPr lang="fr-FR" sz="2800" b="1" dirty="0"/>
              <a:t>Joël Achard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54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homme, personne, Visage humain&#10;&#10;Le contenu généré par l’IA peut être incorrect.">
            <a:extLst>
              <a:ext uri="{FF2B5EF4-FFF2-40B4-BE49-F238E27FC236}">
                <a16:creationId xmlns:a16="http://schemas.microsoft.com/office/drawing/2014/main" id="{FE9B113A-8BAA-8A5E-8CAE-F1AC45DB1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9756" y="1266576"/>
            <a:ext cx="6236411" cy="431971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1F24026-CE8A-94EA-0235-B7439E984DFE}"/>
              </a:ext>
            </a:extLst>
          </p:cNvPr>
          <p:cNvSpPr txBox="1"/>
          <p:nvPr/>
        </p:nvSpPr>
        <p:spPr>
          <a:xfrm>
            <a:off x="5859939" y="2736502"/>
            <a:ext cx="60067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PRIX « THEBAULT</a:t>
            </a:r>
            <a:r>
              <a:rPr lang="fr-FR" sz="2800" dirty="0"/>
              <a:t> </a:t>
            </a:r>
            <a:r>
              <a:rPr lang="fr-FR" sz="2800" dirty="0">
                <a:solidFill>
                  <a:schemeClr val="accent2"/>
                </a:solidFill>
              </a:rPr>
              <a:t> »</a:t>
            </a:r>
          </a:p>
          <a:p>
            <a:r>
              <a:rPr lang="fr-FR" sz="2800" dirty="0"/>
              <a:t>Antoine THEBAULT 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Peintre primé </a:t>
            </a:r>
            <a:r>
              <a:rPr lang="fr-FR" sz="2800" dirty="0"/>
              <a:t>: </a:t>
            </a:r>
            <a:r>
              <a:rPr lang="fr-FR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Thierry De Marichalar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82201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lein air, homme, personne&#10;&#10;Le contenu généré par l’IA peut être incorrect.">
            <a:extLst>
              <a:ext uri="{FF2B5EF4-FFF2-40B4-BE49-F238E27FC236}">
                <a16:creationId xmlns:a16="http://schemas.microsoft.com/office/drawing/2014/main" id="{C2BB575C-9332-FDC1-AD34-857B6E4E6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87340" y="1115659"/>
            <a:ext cx="6390640" cy="462668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9EC5A97-06A1-125F-2DB2-ECC70AF839CA}"/>
              </a:ext>
            </a:extLst>
          </p:cNvPr>
          <p:cNvSpPr txBox="1"/>
          <p:nvPr/>
        </p:nvSpPr>
        <p:spPr>
          <a:xfrm>
            <a:off x="5508076" y="2646131"/>
            <a:ext cx="54852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CREDIT AGRICOLE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</a:rPr>
              <a:t>Dominique ALLARD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 : </a:t>
            </a:r>
            <a:r>
              <a:rPr lang="fr-FR" sz="2800" b="1" dirty="0"/>
              <a:t>Fabrice </a:t>
            </a:r>
            <a:r>
              <a:rPr lang="fr-FR" sz="2800" b="1" dirty="0" err="1"/>
              <a:t>Douda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000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habits, personne, plein air, bâtiment&#10;&#10;Le contenu généré par l’IA peut être incorrect.">
            <a:extLst>
              <a:ext uri="{FF2B5EF4-FFF2-40B4-BE49-F238E27FC236}">
                <a16:creationId xmlns:a16="http://schemas.microsoft.com/office/drawing/2014/main" id="{B2FF2EEC-3D5F-D5BC-C823-6163F96B0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1" y="1229360"/>
            <a:ext cx="6096000" cy="439060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59B3E61-1B4C-89A6-7819-748DFE94CD7D}"/>
              </a:ext>
            </a:extLst>
          </p:cNvPr>
          <p:cNvSpPr txBox="1"/>
          <p:nvPr/>
        </p:nvSpPr>
        <p:spPr>
          <a:xfrm>
            <a:off x="7049556" y="449924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Peintres primés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: -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Marie Danielle Bertholet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                 - Marie Emilie Bertholet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                 - Adèle Jandard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13A6BA-B515-F7A6-DA6A-570326531F31}"/>
              </a:ext>
            </a:extLst>
          </p:cNvPr>
          <p:cNvSpPr txBox="1"/>
          <p:nvPr/>
        </p:nvSpPr>
        <p:spPr>
          <a:xfrm>
            <a:off x="7049556" y="513537"/>
            <a:ext cx="412141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600" dirty="0">
              <a:solidFill>
                <a:schemeClr val="accent2"/>
              </a:solidFill>
            </a:endParaRPr>
          </a:p>
          <a:p>
            <a:r>
              <a:rPr lang="fr-FR" sz="2000" dirty="0">
                <a:solidFill>
                  <a:schemeClr val="accent2"/>
                </a:solidFill>
              </a:rPr>
              <a:t>Les participants:</a:t>
            </a:r>
          </a:p>
          <a:p>
            <a:endParaRPr lang="fr-FR" dirty="0"/>
          </a:p>
          <a:p>
            <a:r>
              <a:rPr lang="fr-FR" dirty="0"/>
              <a:t>JANDARD	ADELE</a:t>
            </a:r>
          </a:p>
          <a:p>
            <a:r>
              <a:rPr lang="fr-FR" dirty="0"/>
              <a:t>CHAUMONT	TESS</a:t>
            </a:r>
          </a:p>
          <a:p>
            <a:r>
              <a:rPr lang="fr-FR" dirty="0"/>
              <a:t>SARPEDONTI	TRISTAN</a:t>
            </a:r>
          </a:p>
          <a:p>
            <a:r>
              <a:rPr lang="fr-FR" dirty="0"/>
              <a:t>ROY		CHLOE</a:t>
            </a:r>
          </a:p>
          <a:p>
            <a:r>
              <a:rPr lang="fr-FR" dirty="0"/>
              <a:t>BERTHOLET	MARIE EMILY</a:t>
            </a:r>
          </a:p>
          <a:p>
            <a:r>
              <a:rPr lang="fr-FR" dirty="0"/>
              <a:t>BERTHOLET	MARIE DANIELLE</a:t>
            </a:r>
          </a:p>
          <a:p>
            <a:r>
              <a:rPr lang="fr-FR" dirty="0"/>
              <a:t>LALERE		CHARLENE</a:t>
            </a:r>
          </a:p>
          <a:p>
            <a:r>
              <a:rPr lang="fr-FR" dirty="0"/>
              <a:t>COLLAS SBAI	LAURENE</a:t>
            </a:r>
          </a:p>
          <a:p>
            <a:r>
              <a:rPr lang="fr-FR" dirty="0"/>
              <a:t>LETELLIER	HELOISE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2FB495-32B0-A921-D47E-1AC6987B0064}"/>
              </a:ext>
            </a:extLst>
          </p:cNvPr>
          <p:cNvSpPr txBox="1"/>
          <p:nvPr/>
        </p:nvSpPr>
        <p:spPr>
          <a:xfrm>
            <a:off x="3424335" y="251927"/>
            <a:ext cx="4121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/>
                </a:solidFill>
              </a:rPr>
              <a:t>Prix « 12-17 ans »</a:t>
            </a:r>
          </a:p>
        </p:txBody>
      </p:sp>
    </p:spTree>
    <p:extLst>
      <p:ext uri="{BB962C8B-B14F-4D97-AF65-F5344CB8AC3E}">
        <p14:creationId xmlns:p14="http://schemas.microsoft.com/office/powerpoint/2010/main" val="24885513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habits, bâtiment, personne, homme&#10;&#10;Le contenu généré par l’IA peut être incorrect.">
            <a:extLst>
              <a:ext uri="{FF2B5EF4-FFF2-40B4-BE49-F238E27FC236}">
                <a16:creationId xmlns:a16="http://schemas.microsoft.com/office/drawing/2014/main" id="{4DFC97E3-AEAF-202C-F9CB-993E56778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85" y="1063404"/>
            <a:ext cx="5897254" cy="4311029"/>
          </a:xfr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C054EAC-372A-375E-2883-C52332D72994}"/>
              </a:ext>
            </a:extLst>
          </p:cNvPr>
          <p:cNvSpPr txBox="1"/>
          <p:nvPr/>
        </p:nvSpPr>
        <p:spPr>
          <a:xfrm>
            <a:off x="5579707" y="2532031"/>
            <a:ext cx="61768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>
              <a:solidFill>
                <a:schemeClr val="accent2"/>
              </a:solidFill>
            </a:endParaRP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CB974E1-FED4-BC19-87F7-624BF797A2CB}"/>
              </a:ext>
            </a:extLst>
          </p:cNvPr>
          <p:cNvSpPr txBox="1"/>
          <p:nvPr/>
        </p:nvSpPr>
        <p:spPr>
          <a:xfrm>
            <a:off x="2743200" y="186612"/>
            <a:ext cx="5766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/>
                </a:solidFill>
              </a:rPr>
              <a:t>Prix « moins de 12 ans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DB31DD-41C8-B6B7-43A8-C19B78977532}"/>
              </a:ext>
            </a:extLst>
          </p:cNvPr>
          <p:cNvSpPr txBox="1"/>
          <p:nvPr/>
        </p:nvSpPr>
        <p:spPr>
          <a:xfrm>
            <a:off x="6950355" y="881856"/>
            <a:ext cx="44880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		</a:t>
            </a:r>
          </a:p>
          <a:p>
            <a:r>
              <a:rPr lang="fr-FR" dirty="0"/>
              <a:t>BLANCHARD	</a:t>
            </a:r>
            <a:r>
              <a:rPr lang="fr-FR" cap="all" dirty="0"/>
              <a:t>Thibault</a:t>
            </a:r>
          </a:p>
          <a:p>
            <a:r>
              <a:rPr lang="fr-FR" dirty="0"/>
              <a:t>BLANCHARD	</a:t>
            </a:r>
            <a:r>
              <a:rPr lang="fr-FR" cap="all" dirty="0"/>
              <a:t>Thomas</a:t>
            </a:r>
          </a:p>
          <a:p>
            <a:r>
              <a:rPr lang="fr-FR" cap="all" dirty="0"/>
              <a:t>BALLOTEAU	Maëlle</a:t>
            </a:r>
          </a:p>
          <a:p>
            <a:r>
              <a:rPr lang="fr-FR" cap="all" dirty="0"/>
              <a:t>SARTORI	                    Matthew</a:t>
            </a:r>
          </a:p>
          <a:p>
            <a:r>
              <a:rPr lang="fr-FR" cap="all" dirty="0"/>
              <a:t>SARTORI	                    James</a:t>
            </a:r>
          </a:p>
          <a:p>
            <a:r>
              <a:rPr lang="fr-FR" cap="all" dirty="0"/>
              <a:t>DUBREUILH	Eliot</a:t>
            </a:r>
          </a:p>
          <a:p>
            <a:r>
              <a:rPr lang="fr-FR" cap="all" dirty="0"/>
              <a:t>DUBREUILH	Eline</a:t>
            </a:r>
          </a:p>
          <a:p>
            <a:r>
              <a:rPr lang="fr-FR" cap="all" dirty="0"/>
              <a:t>COURJAULT	Albane</a:t>
            </a:r>
          </a:p>
          <a:p>
            <a:r>
              <a:rPr lang="fr-FR" dirty="0"/>
              <a:t>COLLAS		THIMOTHEE</a:t>
            </a:r>
          </a:p>
          <a:p>
            <a:r>
              <a:rPr lang="fr-FR" dirty="0"/>
              <a:t>COLLAS		MARTIN</a:t>
            </a:r>
          </a:p>
          <a:p>
            <a:r>
              <a:rPr lang="fr-FR" dirty="0"/>
              <a:t>BERTAUD	LILA</a:t>
            </a:r>
          </a:p>
          <a:p>
            <a:r>
              <a:rPr lang="fr-FR" dirty="0"/>
              <a:t>LEBER		AMBRE</a:t>
            </a:r>
          </a:p>
          <a:p>
            <a:r>
              <a:rPr lang="fr-FR" dirty="0"/>
              <a:t>COLLAS SBAI	OLIVIER</a:t>
            </a:r>
          </a:p>
          <a:p>
            <a:r>
              <a:rPr lang="fr-FR" dirty="0"/>
              <a:t>SIMCHUCK	MARIA</a:t>
            </a:r>
          </a:p>
          <a:p>
            <a:r>
              <a:rPr lang="fr-FR" dirty="0"/>
              <a:t>SIMCHUCK	YAROSLAV</a:t>
            </a:r>
          </a:p>
        </p:txBody>
      </p:sp>
    </p:spTree>
    <p:extLst>
      <p:ext uri="{BB962C8B-B14F-4D97-AF65-F5344CB8AC3E}">
        <p14:creationId xmlns:p14="http://schemas.microsoft.com/office/powerpoint/2010/main" val="276847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homme, texte&#10;&#10;Le contenu généré par l’IA peut être incorrect.">
            <a:extLst>
              <a:ext uri="{FF2B5EF4-FFF2-40B4-BE49-F238E27FC236}">
                <a16:creationId xmlns:a16="http://schemas.microsoft.com/office/drawing/2014/main" id="{3C0B55BD-38D9-C06E-A7EA-BD187CA96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4920" y="1153324"/>
            <a:ext cx="6137055" cy="431103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EBF7740-F56F-621C-FB02-D8E4DC494EFC}"/>
              </a:ext>
            </a:extLst>
          </p:cNvPr>
          <p:cNvSpPr txBox="1"/>
          <p:nvPr/>
        </p:nvSpPr>
        <p:spPr>
          <a:xfrm>
            <a:off x="5770128" y="2736502"/>
            <a:ext cx="52643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PRIX « SUPER U »</a:t>
            </a:r>
          </a:p>
          <a:p>
            <a:r>
              <a:rPr lang="fr-FR" sz="2800" dirty="0"/>
              <a:t>Julien PACAULT 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Peintre primé </a:t>
            </a:r>
            <a:r>
              <a:rPr lang="fr-FR" sz="2800" dirty="0"/>
              <a:t>: </a:t>
            </a:r>
            <a:r>
              <a:rPr lang="fr-FR" sz="2800" b="1" dirty="0"/>
              <a:t>Sergei Pietila</a:t>
            </a:r>
          </a:p>
        </p:txBody>
      </p:sp>
    </p:spTree>
    <p:extLst>
      <p:ext uri="{BB962C8B-B14F-4D97-AF65-F5344CB8AC3E}">
        <p14:creationId xmlns:p14="http://schemas.microsoft.com/office/powerpoint/2010/main" val="208822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F72661-E324-9B90-3D01-A98CF4430132}"/>
              </a:ext>
            </a:extLst>
          </p:cNvPr>
          <p:cNvSpPr txBox="1"/>
          <p:nvPr/>
        </p:nvSpPr>
        <p:spPr>
          <a:xfrm>
            <a:off x="7001344" y="2428916"/>
            <a:ext cx="484419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PRIX « </a:t>
            </a:r>
            <a:r>
              <a:rPr lang="fr-FR" b="1" dirty="0"/>
              <a:t> </a:t>
            </a:r>
            <a:r>
              <a:rPr lang="fr-FR" sz="2800" dirty="0">
                <a:solidFill>
                  <a:schemeClr val="accent2"/>
                </a:solidFill>
              </a:rPr>
              <a:t>JEAN THEBAULT 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Nouvelle République  »</a:t>
            </a:r>
          </a:p>
          <a:p>
            <a:r>
              <a:rPr lang="fr-FR" sz="2800" dirty="0"/>
              <a:t>Jean Charles THEBAULT </a:t>
            </a:r>
          </a:p>
          <a:p>
            <a:r>
              <a:rPr lang="fr-FR" sz="2800" dirty="0"/>
              <a:t>et Baptiste BIZE 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Peintre primé </a:t>
            </a:r>
            <a:r>
              <a:rPr lang="fr-FR" sz="2800" dirty="0"/>
              <a:t>:</a:t>
            </a:r>
            <a:r>
              <a:rPr lang="fr-FR" b="1" dirty="0"/>
              <a:t> </a:t>
            </a:r>
            <a:r>
              <a:rPr lang="fr-FR" sz="2800" b="1" dirty="0"/>
              <a:t>Olivier Pfeger</a:t>
            </a:r>
          </a:p>
        </p:txBody>
      </p:sp>
      <p:pic>
        <p:nvPicPr>
          <p:cNvPr id="3" name="Image 2" descr="Une image contenant habits, homme, personne, chaussures&#10;&#10;Le contenu généré par l’IA peut être incorrect.">
            <a:extLst>
              <a:ext uri="{FF2B5EF4-FFF2-40B4-BE49-F238E27FC236}">
                <a16:creationId xmlns:a16="http://schemas.microsoft.com/office/drawing/2014/main" id="{7D4C13B3-F6D0-CBBD-34B3-CB120029D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66" y="1087120"/>
            <a:ext cx="5875820" cy="45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5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rsonne, Visage humain, peinture&#10;&#10;Le contenu généré par l’IA peut être incorrect.">
            <a:extLst>
              <a:ext uri="{FF2B5EF4-FFF2-40B4-BE49-F238E27FC236}">
                <a16:creationId xmlns:a16="http://schemas.microsoft.com/office/drawing/2014/main" id="{B7D4BF94-78AB-46B1-97E1-D278CCE4E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5808" y="1284372"/>
            <a:ext cx="5622756" cy="412242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6853BD-00D4-D469-6E41-C3EBA91250E8}"/>
              </a:ext>
            </a:extLst>
          </p:cNvPr>
          <p:cNvSpPr txBox="1"/>
          <p:nvPr/>
        </p:nvSpPr>
        <p:spPr>
          <a:xfrm>
            <a:off x="5751045" y="2170881"/>
            <a:ext cx="49738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PRIX « Du Public »</a:t>
            </a:r>
          </a:p>
          <a:p>
            <a:r>
              <a:rPr lang="fr-FR" sz="2800" dirty="0"/>
              <a:t>Gagnante : Patricia Proust 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Peintre primé </a:t>
            </a:r>
            <a:r>
              <a:rPr lang="fr-FR" sz="2800" dirty="0"/>
              <a:t>: </a:t>
            </a:r>
            <a:r>
              <a:rPr lang="fr-FR" sz="2800" b="1" dirty="0"/>
              <a:t>Sabino Puma</a:t>
            </a:r>
          </a:p>
        </p:txBody>
      </p:sp>
    </p:spTree>
    <p:extLst>
      <p:ext uri="{BB962C8B-B14F-4D97-AF65-F5344CB8AC3E}">
        <p14:creationId xmlns:p14="http://schemas.microsoft.com/office/powerpoint/2010/main" val="4291582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inture, personne, habits, art&#10;&#10;Le contenu généré par l’IA peut être incorrect.">
            <a:extLst>
              <a:ext uri="{FF2B5EF4-FFF2-40B4-BE49-F238E27FC236}">
                <a16:creationId xmlns:a16="http://schemas.microsoft.com/office/drawing/2014/main" id="{012B8A31-CF80-5F60-0E37-DFB042CBF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33400" y="1440180"/>
            <a:ext cx="5676900" cy="36804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F2B63A7-CE55-F440-C570-BBD171C2FF8C}"/>
              </a:ext>
            </a:extLst>
          </p:cNvPr>
          <p:cNvSpPr txBox="1"/>
          <p:nvPr/>
        </p:nvSpPr>
        <p:spPr>
          <a:xfrm>
            <a:off x="5478437" y="2218571"/>
            <a:ext cx="55480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Du Public »</a:t>
            </a:r>
          </a:p>
          <a:p>
            <a:pPr lvl="0">
              <a:defRPr/>
            </a:pPr>
            <a:r>
              <a:rPr lang="fr-FR" sz="2800" dirty="0">
                <a:solidFill>
                  <a:prstClr val="black"/>
                </a:solidFill>
                <a:latin typeface="Aptos" panose="02110004020202020204"/>
              </a:rPr>
              <a:t>Gagnante : Marylène </a:t>
            </a:r>
            <a:r>
              <a:rPr lang="fr-FR" sz="2800" dirty="0" err="1">
                <a:solidFill>
                  <a:prstClr val="black"/>
                </a:solidFill>
                <a:latin typeface="Aptos" panose="02110004020202020204"/>
              </a:rPr>
              <a:t>Longeau</a:t>
            </a:r>
            <a:r>
              <a:rPr lang="fr-FR" sz="2800" dirty="0"/>
              <a:t>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lang="fr-FR" sz="2800" b="1" dirty="0">
                <a:solidFill>
                  <a:prstClr val="black"/>
                </a:solidFill>
                <a:latin typeface="Aptos" panose="02110004020202020204"/>
              </a:rPr>
              <a:t>Cathy Monnier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804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chaussures, personne, peinture&#10;&#10;Le contenu généré par l’IA peut être incorrect.">
            <a:extLst>
              <a:ext uri="{FF2B5EF4-FFF2-40B4-BE49-F238E27FC236}">
                <a16:creationId xmlns:a16="http://schemas.microsoft.com/office/drawing/2014/main" id="{AFE5ACA1-D5B7-FC68-73C2-0F0E883F0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" y="1341120"/>
            <a:ext cx="5303264" cy="395478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5EBF67E-5EF6-EE5C-609E-CBC5B8B3AB3A}"/>
              </a:ext>
            </a:extLst>
          </p:cNvPr>
          <p:cNvSpPr txBox="1"/>
          <p:nvPr/>
        </p:nvSpPr>
        <p:spPr>
          <a:xfrm>
            <a:off x="6085383" y="2374632"/>
            <a:ext cx="571799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rgbClr val="E97132"/>
                </a:solidFill>
                <a:latin typeface="Aptos" panose="02110004020202020204"/>
              </a:rPr>
              <a:t>JEUNES TALENTS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»</a:t>
            </a:r>
          </a:p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</a:t>
            </a:r>
            <a:r>
              <a:rPr lang="fr-FR" sz="2800" dirty="0">
                <a:solidFill>
                  <a:srgbClr val="E97132"/>
                </a:solidFill>
                <a:latin typeface="Aptos" panose="02110004020202020204"/>
              </a:rPr>
              <a:t>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primés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black"/>
                </a:solidFill>
                <a:latin typeface="Aptos" panose="02110004020202020204"/>
              </a:rPr>
              <a:t>Thomas Boucard ; Amandine Guellerin ; Olive Sot (non présente sur la photo).</a:t>
            </a:r>
            <a:endParaRPr kumimoji="0" lang="fr-FR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16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einture, art, Visage humain&#10;&#10;Le contenu généré par l’IA peut être incorrect.">
            <a:extLst>
              <a:ext uri="{FF2B5EF4-FFF2-40B4-BE49-F238E27FC236}">
                <a16:creationId xmlns:a16="http://schemas.microsoft.com/office/drawing/2014/main" id="{8B5DF2DF-68E8-13F4-77CA-78FCE70FE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3693" y="1364064"/>
            <a:ext cx="6194807" cy="41298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1951911-F998-0258-DE94-7FDAAFAE2FB9}"/>
              </a:ext>
            </a:extLst>
          </p:cNvPr>
          <p:cNvSpPr txBox="1"/>
          <p:nvPr/>
        </p:nvSpPr>
        <p:spPr>
          <a:xfrm>
            <a:off x="4867655" y="2163209"/>
            <a:ext cx="7149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PRIX « </a:t>
            </a:r>
            <a:r>
              <a:rPr lang="fr-FR" sz="2800" dirty="0">
                <a:solidFill>
                  <a:schemeClr val="accent2"/>
                </a:solidFill>
              </a:rPr>
              <a:t>GRAPHIC ENCADREMENT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»</a:t>
            </a:r>
          </a:p>
          <a:p>
            <a:pPr>
              <a:defRPr/>
            </a:pPr>
            <a:r>
              <a:rPr lang="fr-FR" sz="2800" dirty="0"/>
              <a:t>Xavier Tabouret représenté par Daniel Doutre </a:t>
            </a:r>
          </a:p>
          <a:p>
            <a:pPr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Peintre primée : </a:t>
            </a:r>
            <a:r>
              <a:rPr lang="fr-FR" sz="2800" b="1" dirty="0"/>
              <a:t>Claire Barjolle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5777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545</Words>
  <Application>Microsoft Office PowerPoint</Application>
  <PresentationFormat>Grand écran</PresentationFormat>
  <Paragraphs>125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Thème Office</vt:lpstr>
      <vt:lpstr>Palmarès du festival international de peinture de Magné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Coudevillain sébastien</dc:creator>
  <cp:lastModifiedBy>Coudevillain sébastien</cp:lastModifiedBy>
  <cp:revision>6</cp:revision>
  <dcterms:created xsi:type="dcterms:W3CDTF">2025-07-23T12:54:45Z</dcterms:created>
  <dcterms:modified xsi:type="dcterms:W3CDTF">2025-07-30T14:14:43Z</dcterms:modified>
</cp:coreProperties>
</file>