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1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8C596A-3C2D-41F8-98D9-D6ECD1ECF1FA}" v="8" dt="2025-07-24T16:35:51.6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10" autoAdjust="0"/>
    <p:restoredTop sz="94660"/>
  </p:normalViewPr>
  <p:slideViewPr>
    <p:cSldViewPr snapToGrid="0" snapToObjects="1">
      <p:cViewPr>
        <p:scale>
          <a:sx n="100" d="100"/>
          <a:sy n="100" d="100"/>
        </p:scale>
        <p:origin x="907" y="-14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udevillain sébastien" userId="a7ed37645b14aa8c" providerId="LiveId" clId="{768C596A-3C2D-41F8-98D9-D6ECD1ECF1FA}"/>
    <pc:docChg chg="undo redo custSel addSld delSld modSld modMainMaster">
      <pc:chgData name="Coudevillain sébastien" userId="a7ed37645b14aa8c" providerId="LiveId" clId="{768C596A-3C2D-41F8-98D9-D6ECD1ECF1FA}" dt="2025-07-24T16:40:05.183" v="743" actId="1076"/>
      <pc:docMkLst>
        <pc:docMk/>
      </pc:docMkLst>
      <pc:sldChg chg="modSp mod">
        <pc:chgData name="Coudevillain sébastien" userId="a7ed37645b14aa8c" providerId="LiveId" clId="{768C596A-3C2D-41F8-98D9-D6ECD1ECF1FA}" dt="2025-07-20T08:32:17.566" v="90" actId="1076"/>
        <pc:sldMkLst>
          <pc:docMk/>
          <pc:sldMk cId="0" sldId="256"/>
        </pc:sldMkLst>
        <pc:spChg chg="mod">
          <ac:chgData name="Coudevillain sébastien" userId="a7ed37645b14aa8c" providerId="LiveId" clId="{768C596A-3C2D-41F8-98D9-D6ECD1ECF1FA}" dt="2025-07-20T07:26:21.256" v="81" actId="20577"/>
          <ac:spMkLst>
            <pc:docMk/>
            <pc:sldMk cId="0" sldId="256"/>
            <ac:spMk id="2" creationId="{00000000-0000-0000-0000-000000000000}"/>
          </ac:spMkLst>
        </pc:spChg>
        <pc:picChg chg="mod ord">
          <ac:chgData name="Coudevillain sébastien" userId="a7ed37645b14aa8c" providerId="LiveId" clId="{768C596A-3C2D-41F8-98D9-D6ECD1ECF1FA}" dt="2025-07-20T08:32:17.566" v="90" actId="1076"/>
          <ac:picMkLst>
            <pc:docMk/>
            <pc:sldMk cId="0" sldId="256"/>
            <ac:picMk id="5" creationId="{2B60CCE7-A1A8-8BB5-4FAC-C73C7692FF83}"/>
          </ac:picMkLst>
        </pc:picChg>
      </pc:sldChg>
      <pc:sldChg chg="addSp delSp modSp mod setBg delDesignElem chgLayout">
        <pc:chgData name="Coudevillain sébastien" userId="a7ed37645b14aa8c" providerId="LiveId" clId="{768C596A-3C2D-41F8-98D9-D6ECD1ECF1FA}" dt="2025-07-23T10:16:46.953" v="650" actId="26606"/>
        <pc:sldMkLst>
          <pc:docMk/>
          <pc:sldMk cId="0" sldId="257"/>
        </pc:sldMkLst>
        <pc:spChg chg="add del">
          <ac:chgData name="Coudevillain sébastien" userId="a7ed37645b14aa8c" providerId="LiveId" clId="{768C596A-3C2D-41F8-98D9-D6ECD1ECF1FA}" dt="2025-07-23T10:16:46.953" v="650" actId="26606"/>
          <ac:spMkLst>
            <pc:docMk/>
            <pc:sldMk cId="0" sldId="257"/>
            <ac:spMk id="10" creationId="{32BC26D8-82FB-445E-AA49-62A77D7C1EE0}"/>
          </ac:spMkLst>
        </pc:spChg>
        <pc:spChg chg="add del">
          <ac:chgData name="Coudevillain sébastien" userId="a7ed37645b14aa8c" providerId="LiveId" clId="{768C596A-3C2D-41F8-98D9-D6ECD1ECF1FA}" dt="2025-07-23T10:16:46.953" v="650" actId="26606"/>
          <ac:spMkLst>
            <pc:docMk/>
            <pc:sldMk cId="0" sldId="257"/>
            <ac:spMk id="12" creationId="{CB44330D-EA18-4254-AA95-EB49948539B8}"/>
          </ac:spMkLst>
        </pc:spChg>
        <pc:spChg chg="add">
          <ac:chgData name="Coudevillain sébastien" userId="a7ed37645b14aa8c" providerId="LiveId" clId="{768C596A-3C2D-41F8-98D9-D6ECD1ECF1FA}" dt="2025-07-23T10:16:46.953" v="650" actId="26606"/>
          <ac:spMkLst>
            <pc:docMk/>
            <pc:sldMk cId="0" sldId="257"/>
            <ac:spMk id="17" creationId="{B9FF99BD-075F-4761-A995-6FC574BD25EA}"/>
          </ac:spMkLst>
        </pc:spChg>
        <pc:spChg chg="add">
          <ac:chgData name="Coudevillain sébastien" userId="a7ed37645b14aa8c" providerId="LiveId" clId="{768C596A-3C2D-41F8-98D9-D6ECD1ECF1FA}" dt="2025-07-23T10:16:46.953" v="650" actId="26606"/>
          <ac:spMkLst>
            <pc:docMk/>
            <pc:sldMk cId="0" sldId="257"/>
            <ac:spMk id="19" creationId="{A7B21A54-9BA3-4EA9-B460-5A829ADD9051}"/>
          </ac:spMkLst>
        </pc:spChg>
        <pc:spChg chg="add">
          <ac:chgData name="Coudevillain sébastien" userId="a7ed37645b14aa8c" providerId="LiveId" clId="{768C596A-3C2D-41F8-98D9-D6ECD1ECF1FA}" dt="2025-07-23T10:16:46.953" v="650" actId="26606"/>
          <ac:spMkLst>
            <pc:docMk/>
            <pc:sldMk cId="0" sldId="257"/>
            <ac:spMk id="21" creationId="{6FA8F714-B9D8-488A-8CCA-E9948FF913A9}"/>
          </ac:spMkLst>
        </pc:spChg>
        <pc:picChg chg="mod">
          <ac:chgData name="Coudevillain sébastien" userId="a7ed37645b14aa8c" providerId="LiveId" clId="{768C596A-3C2D-41F8-98D9-D6ECD1ECF1FA}" dt="2025-07-23T10:16:46.953" v="650" actId="26606"/>
          <ac:picMkLst>
            <pc:docMk/>
            <pc:sldMk cId="0" sldId="257"/>
            <ac:picMk id="5" creationId="{AC1580EC-38C0-A758-57F4-84FD9880C18A}"/>
          </ac:picMkLst>
        </pc:picChg>
      </pc:sldChg>
      <pc:sldChg chg="del">
        <pc:chgData name="Coudevillain sébastien" userId="a7ed37645b14aa8c" providerId="LiveId" clId="{768C596A-3C2D-41F8-98D9-D6ECD1ECF1FA}" dt="2025-07-20T07:26:36.660" v="82" actId="47"/>
        <pc:sldMkLst>
          <pc:docMk/>
          <pc:sldMk cId="0" sldId="258"/>
        </pc:sldMkLst>
      </pc:sldChg>
      <pc:sldChg chg="addSp delSp modSp mod setBg">
        <pc:chgData name="Coudevillain sébastien" userId="a7ed37645b14aa8c" providerId="LiveId" clId="{768C596A-3C2D-41F8-98D9-D6ECD1ECF1FA}" dt="2025-07-23T10:16:40.758" v="649" actId="26606"/>
        <pc:sldMkLst>
          <pc:docMk/>
          <pc:sldMk cId="0" sldId="259"/>
        </pc:sldMkLst>
        <pc:spChg chg="del">
          <ac:chgData name="Coudevillain sébastien" userId="a7ed37645b14aa8c" providerId="LiveId" clId="{768C596A-3C2D-41F8-98D9-D6ECD1ECF1FA}" dt="2025-07-23T10:16:40.758" v="649" actId="26606"/>
          <ac:spMkLst>
            <pc:docMk/>
            <pc:sldMk cId="0" sldId="259"/>
            <ac:spMk id="10" creationId="{32BC26D8-82FB-445E-AA49-62A77D7C1EE0}"/>
          </ac:spMkLst>
        </pc:spChg>
        <pc:spChg chg="del">
          <ac:chgData name="Coudevillain sébastien" userId="a7ed37645b14aa8c" providerId="LiveId" clId="{768C596A-3C2D-41F8-98D9-D6ECD1ECF1FA}" dt="2025-07-23T10:16:40.758" v="649" actId="26606"/>
          <ac:spMkLst>
            <pc:docMk/>
            <pc:sldMk cId="0" sldId="259"/>
            <ac:spMk id="12" creationId="{CB44330D-EA18-4254-AA95-EB49948539B8}"/>
          </ac:spMkLst>
        </pc:spChg>
        <pc:spChg chg="add">
          <ac:chgData name="Coudevillain sébastien" userId="a7ed37645b14aa8c" providerId="LiveId" clId="{768C596A-3C2D-41F8-98D9-D6ECD1ECF1FA}" dt="2025-07-23T10:16:40.758" v="649" actId="26606"/>
          <ac:spMkLst>
            <pc:docMk/>
            <pc:sldMk cId="0" sldId="259"/>
            <ac:spMk id="17" creationId="{B9FF99BD-075F-4761-A995-6FC574BD25EA}"/>
          </ac:spMkLst>
        </pc:spChg>
        <pc:spChg chg="add">
          <ac:chgData name="Coudevillain sébastien" userId="a7ed37645b14aa8c" providerId="LiveId" clId="{768C596A-3C2D-41F8-98D9-D6ECD1ECF1FA}" dt="2025-07-23T10:16:40.758" v="649" actId="26606"/>
          <ac:spMkLst>
            <pc:docMk/>
            <pc:sldMk cId="0" sldId="259"/>
            <ac:spMk id="19" creationId="{A7B21A54-9BA3-4EA9-B460-5A829ADD9051}"/>
          </ac:spMkLst>
        </pc:spChg>
        <pc:spChg chg="add">
          <ac:chgData name="Coudevillain sébastien" userId="a7ed37645b14aa8c" providerId="LiveId" clId="{768C596A-3C2D-41F8-98D9-D6ECD1ECF1FA}" dt="2025-07-23T10:16:40.758" v="649" actId="26606"/>
          <ac:spMkLst>
            <pc:docMk/>
            <pc:sldMk cId="0" sldId="259"/>
            <ac:spMk id="21" creationId="{6FA8F714-B9D8-488A-8CCA-E9948FF913A9}"/>
          </ac:spMkLst>
        </pc:spChg>
        <pc:picChg chg="mod">
          <ac:chgData name="Coudevillain sébastien" userId="a7ed37645b14aa8c" providerId="LiveId" clId="{768C596A-3C2D-41F8-98D9-D6ECD1ECF1FA}" dt="2025-07-23T10:16:40.758" v="649" actId="26606"/>
          <ac:picMkLst>
            <pc:docMk/>
            <pc:sldMk cId="0" sldId="259"/>
            <ac:picMk id="5" creationId="{C7709361-ACBF-1A65-D5BE-213418043BC4}"/>
          </ac:picMkLst>
        </pc:picChg>
      </pc:sldChg>
      <pc:sldChg chg="setBg">
        <pc:chgData name="Coudevillain sébastien" userId="a7ed37645b14aa8c" providerId="LiveId" clId="{768C596A-3C2D-41F8-98D9-D6ECD1ECF1FA}" dt="2025-07-20T08:30:43.490" v="89"/>
        <pc:sldMkLst>
          <pc:docMk/>
          <pc:sldMk cId="0" sldId="260"/>
        </pc:sldMkLst>
      </pc:sldChg>
      <pc:sldChg chg="setBg">
        <pc:chgData name="Coudevillain sébastien" userId="a7ed37645b14aa8c" providerId="LiveId" clId="{768C596A-3C2D-41F8-98D9-D6ECD1ECF1FA}" dt="2025-07-20T08:30:43.490" v="89"/>
        <pc:sldMkLst>
          <pc:docMk/>
          <pc:sldMk cId="0" sldId="261"/>
        </pc:sldMkLst>
      </pc:sldChg>
      <pc:sldChg chg="setBg">
        <pc:chgData name="Coudevillain sébastien" userId="a7ed37645b14aa8c" providerId="LiveId" clId="{768C596A-3C2D-41F8-98D9-D6ECD1ECF1FA}" dt="2025-07-20T08:30:43.490" v="89"/>
        <pc:sldMkLst>
          <pc:docMk/>
          <pc:sldMk cId="0" sldId="262"/>
        </pc:sldMkLst>
      </pc:sldChg>
      <pc:sldChg chg="addSp delSp modSp mod setBg">
        <pc:chgData name="Coudevillain sébastien" userId="a7ed37645b14aa8c" providerId="LiveId" clId="{768C596A-3C2D-41F8-98D9-D6ECD1ECF1FA}" dt="2025-07-24T16:31:31.971" v="696"/>
        <pc:sldMkLst>
          <pc:docMk/>
          <pc:sldMk cId="2905282180" sldId="263"/>
        </pc:sldMkLst>
        <pc:spChg chg="add del mod">
          <ac:chgData name="Coudevillain sébastien" userId="a7ed37645b14aa8c" providerId="LiveId" clId="{768C596A-3C2D-41F8-98D9-D6ECD1ECF1FA}" dt="2025-07-23T09:24:32.216" v="109"/>
          <ac:spMkLst>
            <pc:docMk/>
            <pc:sldMk cId="2905282180" sldId="263"/>
            <ac:spMk id="5" creationId="{BBBD546A-16C0-CB56-3A9E-63AB864CCE41}"/>
          </ac:spMkLst>
        </pc:spChg>
        <pc:spChg chg="add mod">
          <ac:chgData name="Coudevillain sébastien" userId="a7ed37645b14aa8c" providerId="LiveId" clId="{768C596A-3C2D-41F8-98D9-D6ECD1ECF1FA}" dt="2025-07-24T16:23:43.749" v="686" actId="20577"/>
          <ac:spMkLst>
            <pc:docMk/>
            <pc:sldMk cId="2905282180" sldId="263"/>
            <ac:spMk id="6" creationId="{EA7716B2-47A1-DD04-1AD6-3A4D03F71B54}"/>
          </ac:spMkLst>
        </pc:spChg>
        <pc:picChg chg="add del mod">
          <ac:chgData name="Coudevillain sébastien" userId="a7ed37645b14aa8c" providerId="LiveId" clId="{768C596A-3C2D-41F8-98D9-D6ECD1ECF1FA}" dt="2025-07-24T16:31:07.727" v="693" actId="21"/>
          <ac:picMkLst>
            <pc:docMk/>
            <pc:sldMk cId="2905282180" sldId="263"/>
            <ac:picMk id="2" creationId="{0C316FD8-8A65-5E91-7BE9-7BF42B63BCC8}"/>
          </ac:picMkLst>
        </pc:picChg>
        <pc:picChg chg="add mod">
          <ac:chgData name="Coudevillain sébastien" userId="a7ed37645b14aa8c" providerId="LiveId" clId="{768C596A-3C2D-41F8-98D9-D6ECD1ECF1FA}" dt="2025-07-24T16:31:31.971" v="696"/>
          <ac:picMkLst>
            <pc:docMk/>
            <pc:sldMk cId="2905282180" sldId="263"/>
            <ac:picMk id="3" creationId="{42908779-0283-7371-2DDE-076E25434328}"/>
          </ac:picMkLst>
        </pc:picChg>
        <pc:picChg chg="del">
          <ac:chgData name="Coudevillain sébastien" userId="a7ed37645b14aa8c" providerId="LiveId" clId="{768C596A-3C2D-41F8-98D9-D6ECD1ECF1FA}" dt="2025-07-23T08:48:21.651" v="94" actId="478"/>
          <ac:picMkLst>
            <pc:docMk/>
            <pc:sldMk cId="2905282180" sldId="263"/>
            <ac:picMk id="3" creationId="{8F5C2855-6717-F096-0D4C-301EF96BB297}"/>
          </ac:picMkLst>
        </pc:picChg>
        <pc:picChg chg="add del mod">
          <ac:chgData name="Coudevillain sébastien" userId="a7ed37645b14aa8c" providerId="LiveId" clId="{768C596A-3C2D-41F8-98D9-D6ECD1ECF1FA}" dt="2025-07-24T16:30:36.039" v="689" actId="21"/>
          <ac:picMkLst>
            <pc:docMk/>
            <pc:sldMk cId="2905282180" sldId="263"/>
            <ac:picMk id="4" creationId="{0C316FD8-8A65-5E91-7BE9-7BF42B63BCC8}"/>
          </ac:picMkLst>
        </pc:picChg>
      </pc:sldChg>
      <pc:sldChg chg="addSp delSp modSp mod setBg">
        <pc:chgData name="Coudevillain sébastien" userId="a7ed37645b14aa8c" providerId="LiveId" clId="{768C596A-3C2D-41F8-98D9-D6ECD1ECF1FA}" dt="2025-07-24T16:32:14.425" v="699" actId="1076"/>
        <pc:sldMkLst>
          <pc:docMk/>
          <pc:sldMk cId="4237700608" sldId="264"/>
        </pc:sldMkLst>
        <pc:spChg chg="add mod">
          <ac:chgData name="Coudevillain sébastien" userId="a7ed37645b14aa8c" providerId="LiveId" clId="{768C596A-3C2D-41F8-98D9-D6ECD1ECF1FA}" dt="2025-07-23T09:59:33.208" v="357" actId="14100"/>
          <ac:spMkLst>
            <pc:docMk/>
            <pc:sldMk cId="4237700608" sldId="264"/>
            <ac:spMk id="5" creationId="{87EA05F4-3510-40C7-88C7-A11A016EB18E}"/>
          </ac:spMkLst>
        </pc:spChg>
        <pc:picChg chg="add mod">
          <ac:chgData name="Coudevillain sébastien" userId="a7ed37645b14aa8c" providerId="LiveId" clId="{768C596A-3C2D-41F8-98D9-D6ECD1ECF1FA}" dt="2025-07-24T16:32:14.425" v="699" actId="1076"/>
          <ac:picMkLst>
            <pc:docMk/>
            <pc:sldMk cId="4237700608" sldId="264"/>
            <ac:picMk id="2" creationId="{0AB349C4-A6D5-A1E6-54D0-9179BDA3A2B0}"/>
          </ac:picMkLst>
        </pc:picChg>
        <pc:picChg chg="add del">
          <ac:chgData name="Coudevillain sébastien" userId="a7ed37645b14aa8c" providerId="LiveId" clId="{768C596A-3C2D-41F8-98D9-D6ECD1ECF1FA}" dt="2025-07-23T09:54:33.322" v="259" actId="478"/>
          <ac:picMkLst>
            <pc:docMk/>
            <pc:sldMk cId="4237700608" sldId="264"/>
            <ac:picMk id="3" creationId="{C0364DE7-298D-3078-7099-A3011E38B17D}"/>
          </ac:picMkLst>
        </pc:picChg>
        <pc:picChg chg="add del mod">
          <ac:chgData name="Coudevillain sébastien" userId="a7ed37645b14aa8c" providerId="LiveId" clId="{768C596A-3C2D-41F8-98D9-D6ECD1ECF1FA}" dt="2025-07-24T16:32:04.530" v="697" actId="478"/>
          <ac:picMkLst>
            <pc:docMk/>
            <pc:sldMk cId="4237700608" sldId="264"/>
            <ac:picMk id="4" creationId="{467E5698-D5CA-9B09-F4ED-3817B6973A75}"/>
          </ac:picMkLst>
        </pc:picChg>
      </pc:sldChg>
      <pc:sldChg chg="setBg">
        <pc:chgData name="Coudevillain sébastien" userId="a7ed37645b14aa8c" providerId="LiveId" clId="{768C596A-3C2D-41F8-98D9-D6ECD1ECF1FA}" dt="2025-07-20T08:30:43.490" v="89"/>
        <pc:sldMkLst>
          <pc:docMk/>
          <pc:sldMk cId="2383599893" sldId="265"/>
        </pc:sldMkLst>
      </pc:sldChg>
      <pc:sldChg chg="setBg">
        <pc:chgData name="Coudevillain sébastien" userId="a7ed37645b14aa8c" providerId="LiveId" clId="{768C596A-3C2D-41F8-98D9-D6ECD1ECF1FA}" dt="2025-07-20T08:30:43.490" v="89"/>
        <pc:sldMkLst>
          <pc:docMk/>
          <pc:sldMk cId="468027915" sldId="266"/>
        </pc:sldMkLst>
      </pc:sldChg>
      <pc:sldChg chg="setBg">
        <pc:chgData name="Coudevillain sébastien" userId="a7ed37645b14aa8c" providerId="LiveId" clId="{768C596A-3C2D-41F8-98D9-D6ECD1ECF1FA}" dt="2025-07-20T08:30:43.490" v="89"/>
        <pc:sldMkLst>
          <pc:docMk/>
          <pc:sldMk cId="2449850926" sldId="267"/>
        </pc:sldMkLst>
      </pc:sldChg>
      <pc:sldChg chg="addSp delSp modSp mod setBg">
        <pc:chgData name="Coudevillain sébastien" userId="a7ed37645b14aa8c" providerId="LiveId" clId="{768C596A-3C2D-41F8-98D9-D6ECD1ECF1FA}" dt="2025-07-24T16:40:05.183" v="743" actId="1076"/>
        <pc:sldMkLst>
          <pc:docMk/>
          <pc:sldMk cId="1646203736" sldId="268"/>
        </pc:sldMkLst>
        <pc:spChg chg="add del mod">
          <ac:chgData name="Coudevillain sébastien" userId="a7ed37645b14aa8c" providerId="LiveId" clId="{768C596A-3C2D-41F8-98D9-D6ECD1ECF1FA}" dt="2025-07-24T16:35:40.515" v="706"/>
          <ac:spMkLst>
            <pc:docMk/>
            <pc:sldMk cId="1646203736" sldId="268"/>
            <ac:spMk id="2" creationId="{D1569BC5-8E5C-824E-D39D-4F1333898644}"/>
          </ac:spMkLst>
        </pc:spChg>
        <pc:spChg chg="add del mod">
          <ac:chgData name="Coudevillain sébastien" userId="a7ed37645b14aa8c" providerId="LiveId" clId="{768C596A-3C2D-41F8-98D9-D6ECD1ECF1FA}" dt="2025-07-24T16:35:40.517" v="708"/>
          <ac:spMkLst>
            <pc:docMk/>
            <pc:sldMk cId="1646203736" sldId="268"/>
            <ac:spMk id="4" creationId="{2FE3513E-3F78-C6C8-6829-194FC9992860}"/>
          </ac:spMkLst>
        </pc:spChg>
        <pc:spChg chg="add mod">
          <ac:chgData name="Coudevillain sébastien" userId="a7ed37645b14aa8c" providerId="LiveId" clId="{768C596A-3C2D-41F8-98D9-D6ECD1ECF1FA}" dt="2025-07-24T16:36:37.836" v="726" actId="6549"/>
          <ac:spMkLst>
            <pc:docMk/>
            <pc:sldMk cId="1646203736" sldId="268"/>
            <ac:spMk id="5" creationId="{88A0DC04-51C7-63EF-80B8-25974E814669}"/>
          </ac:spMkLst>
        </pc:spChg>
        <pc:spChg chg="add mod">
          <ac:chgData name="Coudevillain sébastien" userId="a7ed37645b14aa8c" providerId="LiveId" clId="{768C596A-3C2D-41F8-98D9-D6ECD1ECF1FA}" dt="2025-07-24T16:40:05.183" v="743" actId="1076"/>
          <ac:spMkLst>
            <pc:docMk/>
            <pc:sldMk cId="1646203736" sldId="268"/>
            <ac:spMk id="7" creationId="{BE20A4AC-0C06-D043-3098-0B6BE1F25A7B}"/>
          </ac:spMkLst>
        </pc:spChg>
        <pc:picChg chg="mod">
          <ac:chgData name="Coudevillain sébastien" userId="a7ed37645b14aa8c" providerId="LiveId" clId="{768C596A-3C2D-41F8-98D9-D6ECD1ECF1FA}" dt="2025-07-24T16:38:04.779" v="734" actId="1076"/>
          <ac:picMkLst>
            <pc:docMk/>
            <pc:sldMk cId="1646203736" sldId="268"/>
            <ac:picMk id="3" creationId="{60514C90-F2F6-A09F-9AB7-886D5ECCABF9}"/>
          </ac:picMkLst>
        </pc:picChg>
      </pc:sldChg>
      <pc:sldChg chg="del setBg">
        <pc:chgData name="Coudevillain sébastien" userId="a7ed37645b14aa8c" providerId="LiveId" clId="{768C596A-3C2D-41F8-98D9-D6ECD1ECF1FA}" dt="2025-07-23T10:15:29.025" v="646" actId="47"/>
        <pc:sldMkLst>
          <pc:docMk/>
          <pc:sldMk cId="279778160" sldId="269"/>
        </pc:sldMkLst>
      </pc:sldChg>
      <pc:sldChg chg="new del">
        <pc:chgData name="Coudevillain sébastien" userId="a7ed37645b14aa8c" providerId="LiveId" clId="{768C596A-3C2D-41F8-98D9-D6ECD1ECF1FA}" dt="2025-07-23T10:06:00.161" v="362" actId="47"/>
        <pc:sldMkLst>
          <pc:docMk/>
          <pc:sldMk cId="318381424" sldId="270"/>
        </pc:sldMkLst>
      </pc:sldChg>
      <pc:sldChg chg="new add del">
        <pc:chgData name="Coudevillain sébastien" userId="a7ed37645b14aa8c" providerId="LiveId" clId="{768C596A-3C2D-41F8-98D9-D6ECD1ECF1FA}" dt="2025-07-20T08:29:12.627" v="86" actId="2696"/>
        <pc:sldMkLst>
          <pc:docMk/>
          <pc:sldMk cId="905508259" sldId="270"/>
        </pc:sldMkLst>
      </pc:sldChg>
      <pc:sldChg chg="new del">
        <pc:chgData name="Coudevillain sébastien" userId="a7ed37645b14aa8c" providerId="LiveId" clId="{768C596A-3C2D-41F8-98D9-D6ECD1ECF1FA}" dt="2025-07-23T10:04:32.835" v="360" actId="47"/>
        <pc:sldMkLst>
          <pc:docMk/>
          <pc:sldMk cId="1821811141" sldId="271"/>
        </pc:sldMkLst>
      </pc:sldChg>
      <pc:sldChg chg="addSp delSp modSp add mod">
        <pc:chgData name="Coudevillain sébastien" userId="a7ed37645b14aa8c" providerId="LiveId" clId="{768C596A-3C2D-41F8-98D9-D6ECD1ECF1FA}" dt="2025-07-23T10:15:17.464" v="645" actId="207"/>
        <pc:sldMkLst>
          <pc:docMk/>
          <pc:sldMk cId="2365602533" sldId="271"/>
        </pc:sldMkLst>
        <pc:spChg chg="add mod">
          <ac:chgData name="Coudevillain sébastien" userId="a7ed37645b14aa8c" providerId="LiveId" clId="{768C596A-3C2D-41F8-98D9-D6ECD1ECF1FA}" dt="2025-07-23T10:15:17.464" v="645" actId="207"/>
          <ac:spMkLst>
            <pc:docMk/>
            <pc:sldMk cId="2365602533" sldId="271"/>
            <ac:spMk id="5" creationId="{2C99092C-57C2-04BF-433E-2C66ABC82095}"/>
          </ac:spMkLst>
        </pc:spChg>
        <pc:picChg chg="del">
          <ac:chgData name="Coudevillain sébastien" userId="a7ed37645b14aa8c" providerId="LiveId" clId="{768C596A-3C2D-41F8-98D9-D6ECD1ECF1FA}" dt="2025-07-23T10:06:17.368" v="363" actId="478"/>
          <ac:picMkLst>
            <pc:docMk/>
            <pc:sldMk cId="2365602533" sldId="271"/>
            <ac:picMk id="3" creationId="{7BA89C26-EA66-6422-E0BB-9861D8A6DFE6}"/>
          </ac:picMkLst>
        </pc:picChg>
        <pc:picChg chg="add mod">
          <ac:chgData name="Coudevillain sébastien" userId="a7ed37645b14aa8c" providerId="LiveId" clId="{768C596A-3C2D-41F8-98D9-D6ECD1ECF1FA}" dt="2025-07-23T10:07:51.755" v="374" actId="14100"/>
          <ac:picMkLst>
            <pc:docMk/>
            <pc:sldMk cId="2365602533" sldId="271"/>
            <ac:picMk id="4" creationId="{0D3EC482-CB9F-0E5E-67C4-D596A57050B4}"/>
          </ac:picMkLst>
        </pc:picChg>
      </pc:sldChg>
      <pc:sldChg chg="addSp modSp new del mod">
        <pc:chgData name="Coudevillain sébastien" userId="a7ed37645b14aa8c" providerId="LiveId" clId="{768C596A-3C2D-41F8-98D9-D6ECD1ECF1FA}" dt="2025-07-24T16:32:29.318" v="700" actId="2696"/>
        <pc:sldMkLst>
          <pc:docMk/>
          <pc:sldMk cId="435459083" sldId="272"/>
        </pc:sldMkLst>
        <pc:picChg chg="add mod">
          <ac:chgData name="Coudevillain sébastien" userId="a7ed37645b14aa8c" providerId="LiveId" clId="{768C596A-3C2D-41F8-98D9-D6ECD1ECF1FA}" dt="2025-07-24T16:30:16.516" v="688"/>
          <ac:picMkLst>
            <pc:docMk/>
            <pc:sldMk cId="435459083" sldId="272"/>
            <ac:picMk id="2" creationId="{0E2BC656-0F49-A2CB-CCAC-4FC44A314F0E}"/>
          </ac:picMkLst>
        </pc:picChg>
        <pc:picChg chg="add mod">
          <ac:chgData name="Coudevillain sébastien" userId="a7ed37645b14aa8c" providerId="LiveId" clId="{768C596A-3C2D-41F8-98D9-D6ECD1ECF1FA}" dt="2025-07-24T16:31:20.989" v="695" actId="1076"/>
          <ac:picMkLst>
            <pc:docMk/>
            <pc:sldMk cId="435459083" sldId="272"/>
            <ac:picMk id="3" creationId="{0C316FD8-8A65-5E91-7BE9-7BF42B63BCC8}"/>
          </ac:picMkLst>
        </pc:picChg>
      </pc:sldChg>
      <pc:sldMasterChg chg="setBg modSldLayout">
        <pc:chgData name="Coudevillain sébastien" userId="a7ed37645b14aa8c" providerId="LiveId" clId="{768C596A-3C2D-41F8-98D9-D6ECD1ECF1FA}" dt="2025-07-20T08:30:43.490" v="89"/>
        <pc:sldMasterMkLst>
          <pc:docMk/>
          <pc:sldMasterMk cId="2209977519" sldId="2147483648"/>
        </pc:sldMasterMkLst>
        <pc:sldLayoutChg chg="setBg">
          <pc:chgData name="Coudevillain sébastien" userId="a7ed37645b14aa8c" providerId="LiveId" clId="{768C596A-3C2D-41F8-98D9-D6ECD1ECF1FA}" dt="2025-07-20T08:30:43.490" v="89"/>
          <pc:sldLayoutMkLst>
            <pc:docMk/>
            <pc:sldMasterMk cId="2209977519" sldId="2147483648"/>
            <pc:sldLayoutMk cId="3168075583" sldId="2147483649"/>
          </pc:sldLayoutMkLst>
        </pc:sldLayoutChg>
        <pc:sldLayoutChg chg="setBg">
          <pc:chgData name="Coudevillain sébastien" userId="a7ed37645b14aa8c" providerId="LiveId" clId="{768C596A-3C2D-41F8-98D9-D6ECD1ECF1FA}" dt="2025-07-20T08:30:43.490" v="89"/>
          <pc:sldLayoutMkLst>
            <pc:docMk/>
            <pc:sldMasterMk cId="2209977519" sldId="2147483648"/>
            <pc:sldLayoutMk cId="2614314258" sldId="2147483650"/>
          </pc:sldLayoutMkLst>
        </pc:sldLayoutChg>
        <pc:sldLayoutChg chg="setBg">
          <pc:chgData name="Coudevillain sébastien" userId="a7ed37645b14aa8c" providerId="LiveId" clId="{768C596A-3C2D-41F8-98D9-D6ECD1ECF1FA}" dt="2025-07-20T08:30:43.490" v="89"/>
          <pc:sldLayoutMkLst>
            <pc:docMk/>
            <pc:sldMasterMk cId="2209977519" sldId="2147483648"/>
            <pc:sldLayoutMk cId="960648375" sldId="2147483651"/>
          </pc:sldLayoutMkLst>
        </pc:sldLayoutChg>
        <pc:sldLayoutChg chg="setBg">
          <pc:chgData name="Coudevillain sébastien" userId="a7ed37645b14aa8c" providerId="LiveId" clId="{768C596A-3C2D-41F8-98D9-D6ECD1ECF1FA}" dt="2025-07-20T08:30:43.490" v="89"/>
          <pc:sldLayoutMkLst>
            <pc:docMk/>
            <pc:sldMasterMk cId="2209977519" sldId="2147483648"/>
            <pc:sldLayoutMk cId="2782244947" sldId="2147483652"/>
          </pc:sldLayoutMkLst>
        </pc:sldLayoutChg>
        <pc:sldLayoutChg chg="setBg">
          <pc:chgData name="Coudevillain sébastien" userId="a7ed37645b14aa8c" providerId="LiveId" clId="{768C596A-3C2D-41F8-98D9-D6ECD1ECF1FA}" dt="2025-07-20T08:30:43.490" v="89"/>
          <pc:sldLayoutMkLst>
            <pc:docMk/>
            <pc:sldMasterMk cId="2209977519" sldId="2147483648"/>
            <pc:sldLayoutMk cId="990158736" sldId="2147483653"/>
          </pc:sldLayoutMkLst>
        </pc:sldLayoutChg>
        <pc:sldLayoutChg chg="setBg">
          <pc:chgData name="Coudevillain sébastien" userId="a7ed37645b14aa8c" providerId="LiveId" clId="{768C596A-3C2D-41F8-98D9-D6ECD1ECF1FA}" dt="2025-07-20T08:30:43.490" v="89"/>
          <pc:sldLayoutMkLst>
            <pc:docMk/>
            <pc:sldMasterMk cId="2209977519" sldId="2147483648"/>
            <pc:sldLayoutMk cId="727027711" sldId="2147483654"/>
          </pc:sldLayoutMkLst>
        </pc:sldLayoutChg>
        <pc:sldLayoutChg chg="setBg">
          <pc:chgData name="Coudevillain sébastien" userId="a7ed37645b14aa8c" providerId="LiveId" clId="{768C596A-3C2D-41F8-98D9-D6ECD1ECF1FA}" dt="2025-07-20T08:30:43.490" v="89"/>
          <pc:sldLayoutMkLst>
            <pc:docMk/>
            <pc:sldMasterMk cId="2209977519" sldId="2147483648"/>
            <pc:sldLayoutMk cId="1212999818" sldId="2147483655"/>
          </pc:sldLayoutMkLst>
        </pc:sldLayoutChg>
        <pc:sldLayoutChg chg="setBg">
          <pc:chgData name="Coudevillain sébastien" userId="a7ed37645b14aa8c" providerId="LiveId" clId="{768C596A-3C2D-41F8-98D9-D6ECD1ECF1FA}" dt="2025-07-20T08:30:43.490" v="89"/>
          <pc:sldLayoutMkLst>
            <pc:docMk/>
            <pc:sldMasterMk cId="2209977519" sldId="2147483648"/>
            <pc:sldLayoutMk cId="1840726560" sldId="2147483656"/>
          </pc:sldLayoutMkLst>
        </pc:sldLayoutChg>
        <pc:sldLayoutChg chg="setBg">
          <pc:chgData name="Coudevillain sébastien" userId="a7ed37645b14aa8c" providerId="LiveId" clId="{768C596A-3C2D-41F8-98D9-D6ECD1ECF1FA}" dt="2025-07-20T08:30:43.490" v="89"/>
          <pc:sldLayoutMkLst>
            <pc:docMk/>
            <pc:sldMasterMk cId="2209977519" sldId="2147483648"/>
            <pc:sldLayoutMk cId="3889236939" sldId="2147483657"/>
          </pc:sldLayoutMkLst>
        </pc:sldLayoutChg>
        <pc:sldLayoutChg chg="setBg">
          <pc:chgData name="Coudevillain sébastien" userId="a7ed37645b14aa8c" providerId="LiveId" clId="{768C596A-3C2D-41F8-98D9-D6ECD1ECF1FA}" dt="2025-07-20T08:30:43.490" v="89"/>
          <pc:sldLayoutMkLst>
            <pc:docMk/>
            <pc:sldMasterMk cId="2209977519" sldId="2147483648"/>
            <pc:sldLayoutMk cId="2910927964" sldId="2147483658"/>
          </pc:sldLayoutMkLst>
        </pc:sldLayoutChg>
        <pc:sldLayoutChg chg="setBg">
          <pc:chgData name="Coudevillain sébastien" userId="a7ed37645b14aa8c" providerId="LiveId" clId="{768C596A-3C2D-41F8-98D9-D6ECD1ECF1FA}" dt="2025-07-20T08:30:43.490" v="89"/>
          <pc:sldLayoutMkLst>
            <pc:docMk/>
            <pc:sldMasterMk cId="2209977519" sldId="2147483648"/>
            <pc:sldLayoutMk cId="3612223792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2D05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habits, plein air, personne, arbre&#10;&#10;Le contenu généré par l’IA peut être incorrect.">
            <a:extLst>
              <a:ext uri="{FF2B5EF4-FFF2-40B4-BE49-F238E27FC236}">
                <a16:creationId xmlns:a16="http://schemas.microsoft.com/office/drawing/2014/main" id="{2B60CCE7-A1A8-8BB5-4FAC-C73C7692F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096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 rot="1318248">
            <a:off x="465087" y="2866224"/>
            <a:ext cx="73147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chemeClr val="accent6">
                    <a:lumMod val="75000"/>
                  </a:schemeClr>
                </a:solidFill>
              </a:rPr>
              <a:t>            PALMARES COULON 2025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84731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599" y="643468"/>
            <a:ext cx="8178800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9016D59-EF0B-8324-4842-48C35A73FE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357" y="1410841"/>
            <a:ext cx="7463281" cy="403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0279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599" y="643468"/>
            <a:ext cx="8178800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21B9722-748B-F74B-43EB-11FDE6ED2A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357" y="1756018"/>
            <a:ext cx="7463281" cy="3339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8509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599" y="643468"/>
            <a:ext cx="8178800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0514C90-F2F6-A09F-9AB7-886D5ECCA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599" y="2024492"/>
            <a:ext cx="7821042" cy="246288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8A0DC04-51C7-63EF-80B8-25974E814669}"/>
              </a:ext>
            </a:extLst>
          </p:cNvPr>
          <p:cNvSpPr txBox="1"/>
          <p:nvPr/>
        </p:nvSpPr>
        <p:spPr>
          <a:xfrm>
            <a:off x="2301240" y="1203960"/>
            <a:ext cx="2575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sz="320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E20A4AC-0C06-D043-3098-0B6BE1F25A7B}"/>
              </a:ext>
            </a:extLst>
          </p:cNvPr>
          <p:cNvSpPr txBox="1"/>
          <p:nvPr/>
        </p:nvSpPr>
        <p:spPr>
          <a:xfrm>
            <a:off x="3436620" y="2769649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dirty="0">
                <a:highlight>
                  <a:srgbClr val="C0C0C0"/>
                </a:highlight>
              </a:rPr>
              <a:t>Fabrice Douda</a:t>
            </a:r>
          </a:p>
        </p:txBody>
      </p:sp>
    </p:spTree>
    <p:extLst>
      <p:ext uri="{BB962C8B-B14F-4D97-AF65-F5344CB8AC3E}">
        <p14:creationId xmlns:p14="http://schemas.microsoft.com/office/powerpoint/2010/main" val="16462037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C4A8BC-B1BE-3972-0814-FB9434DF50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0979203-7438-4338-9906-94832A1C49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25F4FA-FE76-3033-6F53-493E1026CA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ED75A4A-6B52-56C9-F8B9-C99A184550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599" y="643468"/>
            <a:ext cx="8178800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 descr="Une image contenant habits, plein air, personne, arbre&#10;&#10;Le contenu généré par l’IA peut être incorrect.">
            <a:extLst>
              <a:ext uri="{FF2B5EF4-FFF2-40B4-BE49-F238E27FC236}">
                <a16:creationId xmlns:a16="http://schemas.microsoft.com/office/drawing/2014/main" id="{0D3EC482-CB9F-0E5E-67C4-D596A57050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320" y="1841500"/>
            <a:ext cx="2722880" cy="202946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C99092C-57C2-04BF-433E-2C66ABC82095}"/>
              </a:ext>
            </a:extLst>
          </p:cNvPr>
          <p:cNvSpPr txBox="1"/>
          <p:nvPr/>
        </p:nvSpPr>
        <p:spPr>
          <a:xfrm>
            <a:off x="4094480" y="1841500"/>
            <a:ext cx="37287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accent6">
                    <a:lumMod val="75000"/>
                  </a:schemeClr>
                </a:solidFill>
              </a:rPr>
              <a:t>PRIX « de COULON »</a:t>
            </a:r>
          </a:p>
          <a:p>
            <a:r>
              <a:rPr lang="fr-FR" sz="1600" dirty="0"/>
              <a:t>Maire de COULON : Anne-Sophie GUICHET en compagnie de sa collaboratrice, Isabelle HEHUNSTRE ainsi que du Président du Jury du festival de peinture 2025, Jean Marie ZACCHI.</a:t>
            </a:r>
          </a:p>
          <a:p>
            <a:r>
              <a:rPr lang="fr-FR" sz="1600" dirty="0">
                <a:solidFill>
                  <a:schemeClr val="accent6">
                    <a:lumMod val="75000"/>
                  </a:schemeClr>
                </a:solidFill>
              </a:rPr>
              <a:t>Peintre Primé </a:t>
            </a:r>
            <a:r>
              <a:rPr lang="fr-FR" sz="1600" dirty="0"/>
              <a:t>: Philippe LAURENT</a:t>
            </a:r>
          </a:p>
        </p:txBody>
      </p:sp>
    </p:spTree>
    <p:extLst>
      <p:ext uri="{BB962C8B-B14F-4D97-AF65-F5344CB8AC3E}">
        <p14:creationId xmlns:p14="http://schemas.microsoft.com/office/powerpoint/2010/main" val="2365602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599" y="643468"/>
            <a:ext cx="8178800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C1580EC-38C0-A758-57F4-84FD9880C1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357" y="1802663"/>
            <a:ext cx="7463281" cy="324652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599" y="643468"/>
            <a:ext cx="8178800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7709361-ACBF-1A65-D5BE-213418043B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357" y="1849308"/>
            <a:ext cx="7463281" cy="315323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599" y="643468"/>
            <a:ext cx="8178800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6A876C0-A97E-BDD3-6C24-EA2FF1F6DC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357" y="1905283"/>
            <a:ext cx="7463281" cy="304128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599" y="643468"/>
            <a:ext cx="8178800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12AD74F-9A33-657E-85D7-8AFFFC9E94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357" y="1905283"/>
            <a:ext cx="7463281" cy="304128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599" y="643468"/>
            <a:ext cx="8178800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F3EA949-E9D0-E8E0-5990-EBF6B2DB78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357" y="1979917"/>
            <a:ext cx="7463281" cy="28920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599" y="643468"/>
            <a:ext cx="8178800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A7716B2-47A1-DD04-1AD6-3A4D03F71B54}"/>
              </a:ext>
            </a:extLst>
          </p:cNvPr>
          <p:cNvSpPr txBox="1"/>
          <p:nvPr/>
        </p:nvSpPr>
        <p:spPr>
          <a:xfrm>
            <a:off x="4005199" y="1981200"/>
            <a:ext cx="42548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accent6">
                    <a:lumMod val="75000"/>
                  </a:schemeClr>
                </a:solidFill>
              </a:rPr>
              <a:t>PRIX «  AUGUIN-LAMOTHE CHARCUTERIE</a:t>
            </a:r>
          </a:p>
          <a:p>
            <a:r>
              <a:rPr lang="fr-FR" sz="1600" dirty="0"/>
              <a:t>Responsable de la structure : Philippe </a:t>
            </a:r>
            <a:r>
              <a:rPr lang="fr-FR" sz="1600" dirty="0" err="1"/>
              <a:t>Auguin</a:t>
            </a:r>
            <a:endParaRPr lang="fr-FR" sz="1600" dirty="0"/>
          </a:p>
          <a:p>
            <a:r>
              <a:rPr lang="fr-FR" sz="1600" dirty="0">
                <a:solidFill>
                  <a:schemeClr val="accent6">
                    <a:lumMod val="75000"/>
                  </a:schemeClr>
                </a:solidFill>
              </a:rPr>
              <a:t>Peintre Primé </a:t>
            </a:r>
            <a:r>
              <a:rPr lang="fr-FR" sz="1600" dirty="0"/>
              <a:t>: Viviane BARJOLLE</a:t>
            </a:r>
          </a:p>
        </p:txBody>
      </p:sp>
      <p:pic>
        <p:nvPicPr>
          <p:cNvPr id="3" name="Image 2" descr="Une image contenant habits, personne, sourire, plein air&#10;&#10;Le contenu généré par l’IA peut être incorrect.">
            <a:extLst>
              <a:ext uri="{FF2B5EF4-FFF2-40B4-BE49-F238E27FC236}">
                <a16:creationId xmlns:a16="http://schemas.microsoft.com/office/drawing/2014/main" id="{42908779-0283-7371-2DDE-076E254343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640" y="1453303"/>
            <a:ext cx="2446624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2821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599" y="643468"/>
            <a:ext cx="8178800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7EA05F4-3510-40C7-88C7-A11A016EB18E}"/>
              </a:ext>
            </a:extLst>
          </p:cNvPr>
          <p:cNvSpPr txBox="1"/>
          <p:nvPr/>
        </p:nvSpPr>
        <p:spPr>
          <a:xfrm>
            <a:off x="3722913" y="1910080"/>
            <a:ext cx="47586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6">
                    <a:lumMod val="75000"/>
                  </a:schemeClr>
                </a:solidFill>
              </a:rPr>
              <a:t>PRIX «  EMBARCADERE LA TRIGALE »</a:t>
            </a:r>
          </a:p>
          <a:p>
            <a:r>
              <a:rPr lang="fr-FR" dirty="0"/>
              <a:t>Responsable de la structure : RICHARD Stéphane </a:t>
            </a:r>
          </a:p>
          <a:p>
            <a:r>
              <a:rPr lang="fr-FR" dirty="0">
                <a:solidFill>
                  <a:schemeClr val="accent6">
                    <a:lumMod val="75000"/>
                  </a:schemeClr>
                </a:solidFill>
              </a:rPr>
              <a:t>Peintre Primé </a:t>
            </a:r>
            <a:r>
              <a:rPr lang="fr-FR" dirty="0"/>
              <a:t>: </a:t>
            </a:r>
            <a:r>
              <a:rPr lang="fr-FR" b="1" dirty="0"/>
              <a:t>Jean Jacques DAUGA</a:t>
            </a:r>
            <a:r>
              <a:rPr lang="fr-FR" dirty="0"/>
              <a:t> </a:t>
            </a:r>
          </a:p>
          <a:p>
            <a:endParaRPr lang="fr-FR" dirty="0"/>
          </a:p>
        </p:txBody>
      </p:sp>
      <p:pic>
        <p:nvPicPr>
          <p:cNvPr id="2" name="Image 1" descr="Une image contenant habits, personne, plein air, arbre&#10;&#10;Le contenu généré par l’IA peut être incorrect.">
            <a:extLst>
              <a:ext uri="{FF2B5EF4-FFF2-40B4-BE49-F238E27FC236}">
                <a16:creationId xmlns:a16="http://schemas.microsoft.com/office/drawing/2014/main" id="{0AB349C4-A6D5-A1E6-54D0-9179BDA3A2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674" y="1419437"/>
            <a:ext cx="231648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7006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599" y="643468"/>
            <a:ext cx="8178800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CA56E6-C6AC-60F4-210B-31A00A945B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357" y="1476145"/>
            <a:ext cx="7463281" cy="3899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599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81</Words>
  <Application>Microsoft Office PowerPoint</Application>
  <PresentationFormat>Affichage à l'écran (4:3)</PresentationFormat>
  <Paragraphs>11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Coudevillain sébastien</dc:creator>
  <cp:keywords/>
  <dc:description>generated using python-pptx</dc:description>
  <cp:lastModifiedBy>Coudevillain sébastien</cp:lastModifiedBy>
  <cp:revision>2</cp:revision>
  <dcterms:created xsi:type="dcterms:W3CDTF">2013-01-27T09:14:16Z</dcterms:created>
  <dcterms:modified xsi:type="dcterms:W3CDTF">2025-07-24T16:40:13Z</dcterms:modified>
  <cp:category/>
</cp:coreProperties>
</file>